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B5F7-27B5-4EFC-9399-10CD6633204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CFDF-17F4-41EE-A7D5-50137CEB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632848" cy="17281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«Групповая </a:t>
            </a:r>
            <a:r>
              <a:rPr lang="ru-RU" dirty="0">
                <a:solidFill>
                  <a:srgbClr val="FF0000"/>
                </a:solidFill>
              </a:rPr>
              <a:t>технология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обучения в ДОУ»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97152"/>
            <a:ext cx="6624736" cy="172819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Подготовила: воспитатель 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МДОУ «Детский сад №30»</a:t>
            </a:r>
            <a:endParaRPr lang="ru-RU" sz="2000" dirty="0">
              <a:solidFill>
                <a:srgbClr val="0070C0"/>
              </a:solidFill>
            </a:endParaRP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Мосина И.Н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Щекино, 2020 </a:t>
            </a:r>
            <a:r>
              <a:rPr lang="ru-RU" sz="2000" dirty="0">
                <a:solidFill>
                  <a:srgbClr val="0070C0"/>
                </a:solidFill>
              </a:rPr>
              <a:t>г.</a:t>
            </a:r>
          </a:p>
          <a:p>
            <a:endParaRPr lang="ru-RU" dirty="0"/>
          </a:p>
        </p:txBody>
      </p:sp>
      <p:pic>
        <p:nvPicPr>
          <p:cNvPr id="6" name="Рисунок 5" descr="20200316_16254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771800" y="476672"/>
            <a:ext cx="3728882" cy="209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00313_091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02027" cy="4149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0"/>
            <a:ext cx="3779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Ребёнок – это деятель. Через действия он получает знания, набирает опыт, формирует своё отношение к происходящему. Действуя всё более уверенно, каждый ребёнок получает свой жизненный опыт, обусловленный социальной ситуацией, возрастными возможностями, интересами и потребностями, мироощущением и формирующимся мировоззрением. Личный опыт каждого уникален и интересен. В этом смысле групповой сбор в детском саду – время и место обмена опытом, применения знаний, планирования практических действий, осмысления и оценки результатов, себя самого и других по их словам и делам. Иными словами, групповой сбор – это время и место естественного формирования и проявления ключевых компетентностей.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правильной реализации технологии группового сбора должна получиться модель детского сада,  где взаимодействие взрослых с детьми строится не только на поглаживании и ласке, но и на признании права ребенка на самостоятельность, самоопределение и саморазвитие;  где работа с детьми обеспечивает индивидуализацию образования;  где родители являются непосредственными равноправными и равноправными ответственными участниками образовательного процесса;  где руководитель и другие сотрудники в равной степени заинтересованы и включены в достижение качества образования, удовлетворения потребностей детей и родителей, информирование сообщества о достижениях детей и сотрудников детского сада.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самом широком понимании утренний сбор группы предназначен для того, чтобы обеспечить возможность конструктивного, познавательно-делового развития детей в ситуации естественного </a:t>
            </a:r>
            <a:r>
              <a:rPr lang="ru-RU" dirty="0" err="1" smtClean="0"/>
              <a:t>социальноэмоционального</a:t>
            </a:r>
            <a:r>
              <a:rPr lang="ru-RU" dirty="0" smtClean="0"/>
              <a:t> общения со сверстниками и взрослыми, для формирования навыков понимания себя и других, согласования целенаправленной деятельности всей группы и каждого в отдельности. </a:t>
            </a:r>
            <a:endParaRPr lang="ru-RU" dirty="0"/>
          </a:p>
        </p:txBody>
      </p:sp>
      <p:pic>
        <p:nvPicPr>
          <p:cNvPr id="5" name="Рисунок 4" descr="IMG_20200312_163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6876256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Любая педагогическая деятельность начинается с определения её целей и задач. Педагогические задачи формулируются исходя из общего смысла группового сбора:  создать положительный эмоциональный настрой на весь день – «задать тон»;  обеспечить условия для межличностного и познавательно-делового общения детей и взрослых;  активизировать навыки детей, касающиеся коммуникации, планирования и организации собственной деятельности;  выбрать совместно с детьми тему нового проекта;  разработать план реализации нового проекта;  подвести итоги проекта;  развивать </a:t>
            </a:r>
            <a:r>
              <a:rPr lang="ru-RU" sz="2000" dirty="0" err="1" smtClean="0"/>
              <a:t>эмпатию</a:t>
            </a:r>
            <a:r>
              <a:rPr lang="ru-RU" sz="2000" dirty="0" smtClean="0"/>
              <a:t>;  прививать навыки культуры общения (приветствия, комплименты и т. п.);  учить: – формулировать суждения, аргументировать высказывания, отстаивать свою точку зрения; – выбирать из личного опыта наиболее значимые, интересные события, рассказывать о них кратко, но последовательно и логично; – внимательно слушать, проявлять конструктивное отношение к высказываниям других; – объяснять словами своё эмоциональное состояние и корректировать его; – делать выбор; – планировать собственную деятельность;  поддерживать стремление договариваться о совместной деятельно-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097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Важно помнить, что групповой сбор – это не занятие, поэтому участие в нём конкретного ребёнка не вменяется ему в обязанность, а предоставляет возможность приятного, эмоционально и познавательно насыщенного общения со сверстниками и взрослыми; позволяет вместе с другими мечтать и претворять мечты в реальность, учиться управлять собой, своим временем, своим учением, даёт возможность руководить другими (по согласованию), влиять на текущие события и формировать будущие. Ребёнок вправе самостоятельно принять решение: продолжить начатую до утреннего группового сбора работу или игру или принять участие в групповом сборе; включиться в него сразу или когда он сам будет готов это сделать, разумеется, если такое поведение не нарушает сложившуюся к этому моменту общую атмосферу или логику обсуждения какого-либо вопроса. Ребёнку не запрещается включение в групповой сбор с опозданием. Ему лишь дают понять, что если он хочет быть вместе с другими, хочет вместе играть, петь, Например (для малышей):  учиться делать выбор и принимать решения (я хочу рисовать, играть);  учиться ставить цель (я буду строить дом);  учиться определять словами свои чувства, желания (мне весело, я обиделся, я хочу отдохнуть);  учиться говорить предложениями;  учиться различать и называть признаки предметов (цвет, форма, величина, пространственное положение);  учиться устанавливать и поддерживать отношения с разными людьми (младшими, сверстниками, старшими, взрослыми). 14 радоваться, влиять на события, следует рационально планировать свои Действия, учиться управлять своим временем и поведением. В групповом сборе для ребенка раскрывается ряд возможностей: возможность для общения, возможность для проявления самостоятельности, самоорганизации, возможность свободы и ответственности, возможность для сотрудничества.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Определяя роль взрослых, мы имели в виду взрослых в целом, так как традиционно в работе группового сбора принимают участие младший воспитатель или ассистент воспитателя, родители, специалисты, гости группы (несколько взрослых, два-три). Их количество связано как с ценностными основами взаимодействия и сотрудничества (дети могут услышать разные мнения по одному и тому же вопросу, сделать выбор в пользу того или другого взрослого и т. п.), так и с методическими особенностями этой формы работы (один взрослый ведёт диалог, а второй записывает идеи детей во время планирования). Роль взрослых (воспитателя, родителей и др.) в групповом сборе заключается в том, чтобы: • обеспечить комфортное и конструктивно-деловое участие всех детей в общем разговоре, игре, планировании; • установить и удерживать культурную рамку (помогать детям осваивать сообразные культуре и ситуации стили поведения и общения, культуру ведения диалога и монолога); • демонстрировать своё собственное педагогическое и личностное отношение к высказываниям и идеям детей, не навязывая его; • стимулировать и поддерживать инициативы детей относительно выбора тем, содержания, материалов, форм и способов действий; • предлагать детям свои идеи по содержанию, видам деятельности, заинтересовывать детей и тем самым решать образовательные задачи на том материале, который актуален для них; • помогать ребятам выбирать и планировать работу; • оказывать поддержку всем детям, в том числе и имеющим особые образовательные потребности.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00312_163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2450237"/>
          </a:xfrm>
          <a:prstGeom prst="rect">
            <a:avLst/>
          </a:prstGeom>
        </p:spPr>
      </p:pic>
      <p:pic>
        <p:nvPicPr>
          <p:cNvPr id="7" name="Рисунок 6" descr="IMG-20190607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3284984"/>
          </a:xfrm>
          <a:prstGeom prst="rect">
            <a:avLst/>
          </a:prstGeom>
        </p:spPr>
      </p:pic>
      <p:pic>
        <p:nvPicPr>
          <p:cNvPr id="8" name="Рисунок 7" descr="20200316_16254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2348880"/>
            <a:ext cx="5148064" cy="4509118"/>
          </a:xfrm>
          <a:prstGeom prst="rect">
            <a:avLst/>
          </a:prstGeom>
        </p:spPr>
      </p:pic>
      <p:pic>
        <p:nvPicPr>
          <p:cNvPr id="9" name="Рисунок 8" descr="IMG_20200312_163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84984"/>
            <a:ext cx="4067944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984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«Групповая технология обучения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</cp:lastModifiedBy>
  <cp:revision>7</cp:revision>
  <dcterms:created xsi:type="dcterms:W3CDTF">2020-03-22T08:36:17Z</dcterms:created>
  <dcterms:modified xsi:type="dcterms:W3CDTF">2020-03-26T06:37:07Z</dcterms:modified>
</cp:coreProperties>
</file>