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58" r:id="rId10"/>
    <p:sldId id="259" r:id="rId11"/>
    <p:sldId id="260" r:id="rId12"/>
    <p:sldId id="261" r:id="rId13"/>
    <p:sldId id="273" r:id="rId14"/>
    <p:sldId id="263" r:id="rId15"/>
    <p:sldId id="265" r:id="rId16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8013D90-1788-4DD4-A267-FD61CC383695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4510000-95DA-44D8-909B-45CB3EDAA9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61277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«НЕИЗВЕДАННОЕ РЯДОМ»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212976"/>
            <a:ext cx="7854696" cy="1752600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Подготовила воспитатель 1 квалификационной категории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Рытова Ольга Михайловна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МДОУ «Детский сад №30»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Щекино,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2108г.</a:t>
            </a: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Ц_Цифра\Desktop\100_FUJI\DSCF019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168352" cy="2525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Воздух-невидимка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СЦ_Цифра\Desktop\100_FUJI\DSCF01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300214" cy="2544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СЦ_Цифра\Desktop\100_FUJI\DSCF02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92363"/>
            <a:ext cx="3084190" cy="2616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 descr="C:\Users\СЦ_Цифра\Desktop\100_FUJI\DSCF02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92363"/>
            <a:ext cx="3096344" cy="2544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Ц_Цифра\Desktop\DCIM\100_FUJI\DSCF014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397"/>
            <a:ext cx="3300214" cy="23815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Волшебница Вода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СЦ_Цифра\Desktop\DCIM\100_FUJI\DSCF01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2816"/>
            <a:ext cx="324036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Ц_Цифра\Desktop\100_FUJI\DSCF02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93096"/>
            <a:ext cx="3744416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8138"/>
            <a:ext cx="8229600" cy="12525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 царстве снега и льда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4" name="Picture 4" descr="C:\Users\СЦ_Цифра\Desktop\100_FUJI\DSCF01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16628"/>
            <a:ext cx="3588246" cy="2688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СЦ_Цифра\Desktop\100_FUJI\DSCF01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50841"/>
            <a:ext cx="3672408" cy="2688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СЦ_Цифра\Desktop\100_FUJI\DSCF00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17207"/>
            <a:ext cx="3456384" cy="2666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40260555_39127900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88840"/>
            <a:ext cx="2808312" cy="2175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Чудеса природы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1059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1299" y="1988840"/>
            <a:ext cx="2617838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СЦ_Цифра\Desktop\2fons.ru-75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53884"/>
            <a:ext cx="2736304" cy="20274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Ц_Цифра\Desktop\tmb_10644_62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99" y="4335512"/>
            <a:ext cx="2617838" cy="21178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Ц_Цифра\Desktop\nastol.com.ua-9997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7500"/>
            <a:ext cx="2808312" cy="2371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331610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Дети умеют опытным путем определять свойства снега, льда, воды, песка, камня и воздуха; могут делать выводы, устанавливать причинно-следственные связи, знают о роли воды и воздуха в жизни человека. Интересуются исследовательской деятельностью. Знают как беречь природу.</a:t>
            </a:r>
            <a:endParaRPr lang="ru-RU" sz="28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Результат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44008" y="4365104"/>
            <a:ext cx="4114800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 idx="4294967295"/>
          </p:nvPr>
        </p:nvSpPr>
        <p:spPr>
          <a:xfrm>
            <a:off x="1584325" y="1340768"/>
            <a:ext cx="6588075" cy="18002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СЦ_Цифра\Desktop\DCIM\100_FUJI\DSCF00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4824536" cy="3600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1935163"/>
            <a:ext cx="4860999" cy="4389437"/>
          </a:xfrm>
        </p:spPr>
        <p:txBody>
          <a:bodyPr/>
          <a:lstStyle/>
          <a:p>
            <a:r>
              <a:rPr lang="ru-RU" b="1" dirty="0"/>
              <a:t>Тип проекта</a:t>
            </a:r>
            <a:r>
              <a:rPr lang="ru-RU" dirty="0"/>
              <a:t> – исследовательский.</a:t>
            </a:r>
          </a:p>
          <a:p>
            <a:r>
              <a:rPr lang="ru-RU" b="1" dirty="0"/>
              <a:t>По времени проведения</a:t>
            </a:r>
            <a:r>
              <a:rPr lang="ru-RU" dirty="0"/>
              <a:t> – </a:t>
            </a:r>
            <a:r>
              <a:rPr lang="ru-RU" dirty="0" smtClean="0"/>
              <a:t>краткосрочный.</a:t>
            </a:r>
          </a:p>
          <a:p>
            <a:r>
              <a:rPr lang="ru-RU" b="1" dirty="0" smtClean="0"/>
              <a:t>Участники </a:t>
            </a:r>
            <a:r>
              <a:rPr lang="ru-RU" b="1" dirty="0"/>
              <a:t>проекта</a:t>
            </a:r>
            <a:r>
              <a:rPr lang="ru-RU" dirty="0"/>
              <a:t> – дети старшей группы, воспитатели, родители.</a:t>
            </a:r>
          </a:p>
          <a:p>
            <a:endParaRPr lang="ru-RU" dirty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5793" y="980728"/>
            <a:ext cx="239842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38021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800" b="1" dirty="0"/>
              <a:t>Дети дошкольного возраста – пытливые исследователи окружающего мира. Они познают его в труде, на прогулках, занятиях, в общении со сверстниками. Задача взрослого – не подавлять ребёнка грузом знаний, а создавать условия для самостоятельного нахождения ответов на свои вопросы «Почему?» и «Как?»</a:t>
            </a:r>
          </a:p>
          <a:p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Актуальность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021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Развивать познавательную активность детей в процессе исследовательской деятельности.</a:t>
            </a:r>
          </a:p>
          <a:p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://veselajashkola.ru/wp-content/uploads/2013/05/tvorchesskoe-razvitie-detei-doshkolnogo-vosvras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2314" y="3140968"/>
            <a:ext cx="3600400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39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Расширить </a:t>
            </a:r>
            <a:r>
              <a:rPr lang="ru-RU" sz="2800" b="1" dirty="0"/>
              <a:t>знания детей о воздухе и воде (трёх агрегатных состояниях </a:t>
            </a:r>
            <a:r>
              <a:rPr lang="ru-RU" sz="2800" b="1" dirty="0" smtClean="0"/>
              <a:t>воды), расширять знания о свойствах песка и камней. Учить </a:t>
            </a:r>
            <a:r>
              <a:rPr lang="ru-RU" sz="2800" b="1" dirty="0"/>
              <a:t>устанавливать </a:t>
            </a:r>
            <a:r>
              <a:rPr lang="ru-RU" sz="2800" b="1" dirty="0" err="1"/>
              <a:t>причинно</a:t>
            </a:r>
            <a:r>
              <a:rPr lang="ru-RU" sz="2800" b="1" dirty="0"/>
              <a:t> – следственные связи. Развивать интерес к исследовательской деятельности. Привлечь родителей к исследовательской деятельности детей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Задачи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12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r>
              <a:rPr lang="ru-RU" sz="2800" b="1" i="1" dirty="0"/>
              <a:t>1 этап</a:t>
            </a:r>
            <a:r>
              <a:rPr lang="ru-RU" sz="2800" b="1" dirty="0"/>
              <a:t>. </a:t>
            </a:r>
            <a:r>
              <a:rPr lang="ru-RU" sz="2800" dirty="0"/>
              <a:t>Подготовительный. Сбор материала по теме. Составление плана.</a:t>
            </a:r>
          </a:p>
          <a:p>
            <a:r>
              <a:rPr lang="ru-RU" sz="2800" b="1" i="1" dirty="0"/>
              <a:t>2 этап</a:t>
            </a:r>
            <a:r>
              <a:rPr lang="ru-RU" sz="2800" b="1" dirty="0"/>
              <a:t>. </a:t>
            </a:r>
            <a:r>
              <a:rPr lang="ru-RU" sz="2800" dirty="0"/>
              <a:t>Практический.</a:t>
            </a:r>
          </a:p>
          <a:p>
            <a:r>
              <a:rPr lang="ru-RU" sz="2800" b="1" i="1" dirty="0"/>
              <a:t>3 этап.</a:t>
            </a:r>
            <a:r>
              <a:rPr lang="ru-RU" sz="2800" b="1" dirty="0"/>
              <a:t> </a:t>
            </a:r>
            <a:r>
              <a:rPr lang="ru-RU" sz="2800" dirty="0"/>
              <a:t>Заключительный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Этапы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068960"/>
            <a:ext cx="295232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38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876397" cy="4281339"/>
          </a:xfrm>
        </p:spPr>
        <p:txBody>
          <a:bodyPr>
            <a:noAutofit/>
          </a:bodyPr>
          <a:lstStyle/>
          <a:p>
            <a:r>
              <a:rPr lang="ru-RU" b="1" dirty="0" smtClean="0"/>
              <a:t>Отгадывание загадок, чтение художественной литературы;</a:t>
            </a:r>
          </a:p>
          <a:p>
            <a:r>
              <a:rPr lang="ru-RU" b="1" dirty="0" smtClean="0"/>
              <a:t>Рассматривание иллюстраций, картинок, презентаций;</a:t>
            </a:r>
          </a:p>
          <a:p>
            <a:r>
              <a:rPr lang="ru-RU" b="1" dirty="0" smtClean="0"/>
              <a:t>Опыты и эксперименты;</a:t>
            </a:r>
          </a:p>
          <a:p>
            <a:r>
              <a:rPr lang="ru-RU" b="1" dirty="0" smtClean="0"/>
              <a:t>Художественная деятельность  детей;</a:t>
            </a:r>
          </a:p>
          <a:p>
            <a:r>
              <a:rPr lang="ru-RU" b="1" dirty="0" smtClean="0"/>
              <a:t>Игровая деятельность;</a:t>
            </a:r>
          </a:p>
          <a:p>
            <a:r>
              <a:rPr lang="ru-RU" b="1" dirty="0" smtClean="0"/>
              <a:t>Прогулки и экскурсии;</a:t>
            </a:r>
          </a:p>
          <a:p>
            <a:r>
              <a:rPr lang="ru-RU" b="1" dirty="0" smtClean="0"/>
              <a:t>НОД</a:t>
            </a:r>
          </a:p>
          <a:p>
            <a:r>
              <a:rPr lang="ru-RU" b="1" dirty="0" smtClean="0"/>
              <a:t>Самостоятельная деятельность детей.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Виды детской деятельности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02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Ц_Цифра\Desktop\DCIM\100_FUJI\DSCF0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0291"/>
            <a:ext cx="3372222" cy="2472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C:\Users\СЦ_Цифра\Desktop\DCIM\100_FUJI\DSCF01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3372222" cy="2616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C:\Users\СЦ_Цифра\Desktop\100_FUJI\DSCF01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68760"/>
            <a:ext cx="3228206" cy="2400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C:\Users\СЦ_Цифра\Desktop\фото лето\110___08\IMG_28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33056"/>
            <a:ext cx="3228206" cy="2544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0636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Ц_Цифра\Desktop\фото лето\110___08\IMG_268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9338"/>
            <a:ext cx="273630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Камни и песок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C:\Users\Владелец\Desktop\DSCN06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468" y="1268760"/>
            <a:ext cx="2736304" cy="2296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СЦ_Цифра\Desktop\100_FUJI\DSCF02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40" y="2417111"/>
            <a:ext cx="2664296" cy="2296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0" name="Picture 2" descr="C:\Users\СЦ_Цифра\Desktop\Галкина\20180131_15290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335" y="3789040"/>
            <a:ext cx="3156570" cy="25676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468</TotalTime>
  <Words>272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ПРОЕКТ  «НЕИЗВЕДАННОЕ РЯДОМ»</vt:lpstr>
      <vt:lpstr>Презентация PowerPoint</vt:lpstr>
      <vt:lpstr>Актуальность</vt:lpstr>
      <vt:lpstr>Цель</vt:lpstr>
      <vt:lpstr>Задачи</vt:lpstr>
      <vt:lpstr>Этапы проекта</vt:lpstr>
      <vt:lpstr>Виды детской деятельности</vt:lpstr>
      <vt:lpstr>Презентация PowerPoint</vt:lpstr>
      <vt:lpstr>Камни и песок</vt:lpstr>
      <vt:lpstr>Воздух-невидимка</vt:lpstr>
      <vt:lpstr>Волшебница Вода</vt:lpstr>
      <vt:lpstr>В царстве снега и льда</vt:lpstr>
      <vt:lpstr>Чудеса природы</vt:lpstr>
      <vt:lpstr>Результат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НЕИЗВЕДАННОЕ РЯДОМ</dc:title>
  <dc:creator>Dantist PlayCenter</dc:creator>
  <cp:lastModifiedBy>СЦ_Цифра</cp:lastModifiedBy>
  <cp:revision>31</cp:revision>
  <cp:lastPrinted>2018-02-14T15:47:00Z</cp:lastPrinted>
  <dcterms:created xsi:type="dcterms:W3CDTF">2010-12-05T17:47:47Z</dcterms:created>
  <dcterms:modified xsi:type="dcterms:W3CDTF">2018-04-17T18:20:19Z</dcterms:modified>
</cp:coreProperties>
</file>