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188640"/>
            <a:ext cx="5688632" cy="1318046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85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79513" y="123199"/>
            <a:ext cx="8712968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187624" y="1628800"/>
            <a:ext cx="7704856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696" y="1628800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1639341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535113"/>
            <a:ext cx="345638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2174875"/>
            <a:ext cx="3456384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6747" y="1535113"/>
            <a:ext cx="3457741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6747" y="2174875"/>
            <a:ext cx="3457741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23199"/>
            <a:ext cx="8712968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1628800"/>
            <a:ext cx="7704856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9BBB891-F1AD-46C6-8F10-F8CBE38FC02A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33065B0-5611-43C1-AE22-BAB91E8D9BC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Ознакомление детей с окружающим миром через познавательно-экспериментальную деятельность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3448" y="4725144"/>
            <a:ext cx="330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«МДОУ Детский сад №30»</a:t>
            </a:r>
          </a:p>
          <a:p>
            <a:r>
              <a:rPr lang="ru-RU" sz="2000" b="1" dirty="0" smtClean="0"/>
              <a:t>Воспитатель: Рытова О.М.</a:t>
            </a:r>
            <a:endParaRPr lang="ru-RU" sz="2000" b="1" dirty="0"/>
          </a:p>
        </p:txBody>
      </p:sp>
      <p:pic>
        <p:nvPicPr>
          <p:cNvPr id="1026" name="Picture 2" descr="H:\фотокамера\DCIM\100_FUJI\DSCF0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4452869" cy="2508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01035" y="5954960"/>
            <a:ext cx="1121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Г.Щёкино</a:t>
            </a:r>
            <a:endParaRPr lang="ru-RU" dirty="0" smtClean="0"/>
          </a:p>
          <a:p>
            <a:r>
              <a:rPr lang="ru-RU" dirty="0" smtClean="0"/>
              <a:t>2020г.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21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136083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Одним из условий решения задач по опытно-экспериментальной деятельности в детском саду является организация </a:t>
            </a:r>
            <a:r>
              <a:rPr lang="ru-RU" sz="2800" dirty="0" smtClean="0">
                <a:solidFill>
                  <a:schemeClr val="tx1"/>
                </a:solidFill>
              </a:rPr>
              <a:t>развивающей </a:t>
            </a:r>
            <a:r>
              <a:rPr lang="ru-RU" sz="2800" dirty="0">
                <a:solidFill>
                  <a:schemeClr val="tx1"/>
                </a:solidFill>
              </a:rPr>
              <a:t>среды. </a:t>
            </a:r>
          </a:p>
        </p:txBody>
      </p:sp>
      <p:pic>
        <p:nvPicPr>
          <p:cNvPr id="4098" name="Picture 2" descr="C:\Users\Мама\Desktop\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97387"/>
            <a:ext cx="3574577" cy="4275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ма\Desktop\Screenshot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89" y="2058758"/>
            <a:ext cx="3540549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53051"/>
            <a:ext cx="4392488" cy="2172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0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ма\Desktop\Screenshot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15" y="362380"/>
            <a:ext cx="2641699" cy="34367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ама\Desktop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056" y="242442"/>
            <a:ext cx="2186955" cy="3736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ама\Desktop\Screenshot_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9068"/>
            <a:ext cx="4853953" cy="2408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Мама\Desktop\Screenshot_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4192429"/>
            <a:ext cx="4248472" cy="2685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фото дет сад\P1010329.JPG"/>
          <p:cNvPicPr>
            <a:picLocks noChangeAspect="1" noChangeArrowheads="1"/>
          </p:cNvPicPr>
          <p:nvPr/>
        </p:nvPicPr>
        <p:blipFill>
          <a:blip r:embed="rId6" cstate="print"/>
          <a:srcRect r="53"/>
          <a:stretch>
            <a:fillRect/>
          </a:stretch>
        </p:blipFill>
        <p:spPr bwMode="auto">
          <a:xfrm>
            <a:off x="3419872" y="334163"/>
            <a:ext cx="3131840" cy="349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314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2014\Desktop\фото дет сад\P1010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6090" y="3452288"/>
            <a:ext cx="3600400" cy="32000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C:\Users\2014\Desktop\фото дет сад\P1010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469" y="3429000"/>
            <a:ext cx="3727680" cy="3223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2014\Desktop\фото дет сад\P1010344.JPG"/>
          <p:cNvPicPr>
            <a:picLocks noChangeAspect="1" noChangeArrowheads="1"/>
          </p:cNvPicPr>
          <p:nvPr/>
        </p:nvPicPr>
        <p:blipFill>
          <a:blip r:embed="rId4" cstate="print"/>
          <a:srcRect r="28" b="15"/>
          <a:stretch>
            <a:fillRect/>
          </a:stretch>
        </p:blipFill>
        <p:spPr bwMode="auto">
          <a:xfrm>
            <a:off x="467544" y="332656"/>
            <a:ext cx="2558236" cy="2279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C:\Users\admin\Desktop\фото дет сад\P1010328.JPG"/>
          <p:cNvPicPr>
            <a:picLocks noChangeAspect="1" noChangeArrowheads="1"/>
          </p:cNvPicPr>
          <p:nvPr/>
        </p:nvPicPr>
        <p:blipFill>
          <a:blip r:embed="rId5" cstate="print"/>
          <a:srcRect r="20" b="57"/>
          <a:stretch>
            <a:fillRect/>
          </a:stretch>
        </p:blipFill>
        <p:spPr bwMode="auto">
          <a:xfrm>
            <a:off x="3987940" y="332656"/>
            <a:ext cx="4668550" cy="2581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4918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29523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ysClr val="windowText" lastClr="000000"/>
                </a:solidFill>
              </a:rPr>
              <a:t>В рамках приоритетного направления разработана рабочая программа и организован кружок «Юный исследователь» Ознакомиться  с программой можно </a:t>
            </a:r>
            <a:r>
              <a:rPr lang="ru-RU" dirty="0">
                <a:solidFill>
                  <a:sysClr val="windowText" lastClr="000000"/>
                </a:solidFill>
              </a:rPr>
              <a:t>з</a:t>
            </a:r>
            <a:r>
              <a:rPr lang="ru-RU" dirty="0" smtClean="0">
                <a:solidFill>
                  <a:sysClr val="windowText" lastClr="000000"/>
                </a:solidFill>
              </a:rPr>
              <a:t>десь :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3675503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http://shekino30.russia-sad.ru/obrazovanie</a:t>
            </a:r>
            <a:endParaRPr lang="ru-RU" dirty="0"/>
          </a:p>
        </p:txBody>
      </p:sp>
      <p:pic>
        <p:nvPicPr>
          <p:cNvPr id="1026" name="Picture 2" descr="C:\Users\Мама\Desktop\Новая папка (2)\DSCF0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37112"/>
            <a:ext cx="3706266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ма\Desktop\Новая папка (2)\DSCF01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3706266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6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ма\Desktop\Ксюша (4)\IMG_42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163" y="4509120"/>
            <a:ext cx="297633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ма\Desktop\Ксюша (4)\DSCF1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97" y="188640"/>
            <a:ext cx="3450662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ма\Desktop\Ксюша (4)\DSCF06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4430"/>
            <a:ext cx="3351644" cy="1888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:\фотокамера\DCIM\100_FUJI\DSCF0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2" y="4509120"/>
            <a:ext cx="3446666" cy="1941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:\фотокамера\DCIM\100_FUJI\DSCF0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76872"/>
            <a:ext cx="3590618" cy="2023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27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Формы взаимодействия  с родителями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691" y="1556792"/>
            <a:ext cx="7944018" cy="43204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Анкетирование родителей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Привлечение к созданию познавательно-развивающей среды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Родительские собрания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Открытые мероприятия для родителей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Совместное детско-взрослое творчество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Экспериментирование в домашних условиях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Совместная детско-взрослая познавательно-исследовательская деятельность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Консультации, памятки, рекомендации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Оформление тематических ширм, выставки, мини-библиотечки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1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ма\Desktop\Screenshot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4124325" cy="5859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ама\Desktop\Screenshot_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329401" cy="5688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6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результате такой системной работы дети научились: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Выполнять ряд последовательных действий в соответствии с планом.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Высказывать предположения об ожидаемом результате, делать выводы.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Анализировать, выявлять существенные признаки веществ, материалов, предметов.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Повысился познавательный интерес.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Дети могут проводить элементарные опыты и эксперименты.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Взаимодействовать друг с другом.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95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Спасибо за внимание!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Желаю творческих успехов!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Мама\Desktop\3aae68b62ca74d39cf10dbdf91df0f45_5d4c6b0361535_5eaad21b55c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53326"/>
            <a:ext cx="6660231" cy="37497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99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7704856" cy="1872208"/>
          </a:xfrm>
        </p:spPr>
        <p:txBody>
          <a:bodyPr>
            <a:normAutofit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«Расскажи- и я забуду, покажи- и я запомню, дай попробовать- и я пойму», - </a:t>
            </a:r>
            <a:r>
              <a:rPr lang="ru-RU" i="1" dirty="0">
                <a:solidFill>
                  <a:prstClr val="black"/>
                </a:solidFill>
                <a:latin typeface="Arial" charset="0"/>
                <a:cs typeface="Arial" charset="0"/>
              </a:rPr>
              <a:t>гласит китайская поговорка.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Мама\Desktop\Новая папка (2)\DSCF0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299" y="3645024"/>
            <a:ext cx="5391063" cy="303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82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Актуальность: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процессе активной познавательно – исследовательской деятельности, ребенок с одной стороны расширяет представления о мире, с другой – начинает овладевать: </a:t>
            </a:r>
            <a:r>
              <a:rPr lang="ru-RU" dirty="0" err="1">
                <a:solidFill>
                  <a:schemeClr val="tx1"/>
                </a:solidFill>
              </a:rPr>
              <a:t>причинно</a:t>
            </a:r>
            <a:r>
              <a:rPr lang="ru-RU" dirty="0">
                <a:solidFill>
                  <a:schemeClr val="tx1"/>
                </a:solidFill>
              </a:rPr>
              <a:t> – следственными, пространственными и временными отношениями, позволяющими связать отдельные представления в целостную картину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9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Цель: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	Побуждать </a:t>
            </a:r>
            <a:r>
              <a:rPr lang="ru-RU" dirty="0">
                <a:solidFill>
                  <a:schemeClr val="tx1"/>
                </a:solidFill>
              </a:rPr>
              <a:t>детей к </a:t>
            </a:r>
            <a:r>
              <a:rPr lang="ru-RU" dirty="0" smtClean="0">
                <a:solidFill>
                  <a:schemeClr val="tx1"/>
                </a:solidFill>
              </a:rPr>
              <a:t>исследовательской деятельности</a:t>
            </a:r>
            <a:r>
              <a:rPr lang="ru-RU" dirty="0">
                <a:solidFill>
                  <a:schemeClr val="tx1"/>
                </a:solidFill>
              </a:rPr>
              <a:t>, дать им возможность экспериментировать, выявить реальные представления о различных сторонах изучаемого объекта, о его взаимоотношении с другими объектами и со средой обитания.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4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Задачи: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Развитие у детей познавательных способностей: развитие мыслительных способностей анализ, синтез, классификация, сравнение, обобщение; формирование способов познания путем сенсорного анализа.</a:t>
            </a:r>
          </a:p>
          <a:p>
            <a:r>
              <a:rPr lang="ru-RU" dirty="0">
                <a:solidFill>
                  <a:schemeClr val="tx1"/>
                </a:solidFill>
              </a:rPr>
              <a:t> Социально-личностное развитие: развитие </a:t>
            </a:r>
            <a:r>
              <a:rPr lang="ru-RU" dirty="0" err="1">
                <a:solidFill>
                  <a:schemeClr val="tx1"/>
                </a:solidFill>
              </a:rPr>
              <a:t>коммуникативности</a:t>
            </a:r>
            <a:r>
              <a:rPr lang="ru-RU" dirty="0">
                <a:solidFill>
                  <a:schemeClr val="tx1"/>
                </a:solidFill>
              </a:rPr>
              <a:t>, самостоятельности, наблюдательности, элементарного самоконтроля и </a:t>
            </a:r>
            <a:r>
              <a:rPr lang="ru-RU" dirty="0" err="1">
                <a:solidFill>
                  <a:schemeClr val="tx1"/>
                </a:solidFill>
              </a:rPr>
              <a:t>саморегуляции</a:t>
            </a:r>
            <a:r>
              <a:rPr lang="ru-RU" dirty="0">
                <a:solidFill>
                  <a:schemeClr val="tx1"/>
                </a:solidFill>
              </a:rPr>
              <a:t> своих действий.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Формы познавательно-исследовательской деятельности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7704856" cy="410445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«погружение» в краски, звуки, запахи...,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наблюдение,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ф</a:t>
            </a:r>
            <a:r>
              <a:rPr lang="ru-RU" dirty="0" smtClean="0">
                <a:solidFill>
                  <a:schemeClr val="tx1"/>
                </a:solidFill>
              </a:rPr>
              <a:t>иксация результатов,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экспериментирование</a:t>
            </a:r>
            <a:r>
              <a:rPr lang="ru-RU" dirty="0">
                <a:solidFill>
                  <a:schemeClr val="tx1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моделирование,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роектная деятельность,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коллекционирование</a:t>
            </a:r>
            <a:r>
              <a:rPr lang="ru-RU" dirty="0">
                <a:solidFill>
                  <a:schemeClr val="tx1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проблемная </a:t>
            </a:r>
            <a:r>
              <a:rPr lang="ru-RU" dirty="0">
                <a:solidFill>
                  <a:schemeClr val="tx1"/>
                </a:solidFill>
              </a:rPr>
              <a:t>ситуация,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трудовые поручения и действия.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H:\фотокамера\DCIM\100_FUJI\DSCF0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3706266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43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Формирование представлений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7704856" cy="410445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 мире животных, растений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 материалах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 человеке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 природных явлениях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 предметном мире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 геометрических эталонах</a:t>
            </a:r>
          </a:p>
          <a:p>
            <a:pPr marL="0" indent="0">
              <a:buNone/>
            </a:pPr>
            <a:r>
              <a:rPr lang="ru-RU" dirty="0"/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19350"/>
            <a:ext cx="3571875" cy="2017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1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92696"/>
            <a:ext cx="7920880" cy="504056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</a:rPr>
              <a:t>Основным методом детской исследовательской деятельности является экспериментирование. 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</a:rPr>
              <a:t>Главное достоинство этого метода – контакт ребенка с предметами или материалами, что дает детям реальное представление об объекте, его свойствах, качеств, возможностей. </a:t>
            </a:r>
          </a:p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</a:rPr>
              <a:t>Структура детского экспериментирования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постановка </a:t>
            </a:r>
            <a:r>
              <a:rPr lang="ru-RU" dirty="0">
                <a:solidFill>
                  <a:schemeClr val="tx1"/>
                </a:solidFill>
              </a:rPr>
              <a:t>проблемы, которую необходимо разрешить;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целеполагание </a:t>
            </a:r>
            <a:r>
              <a:rPr lang="ru-RU" dirty="0">
                <a:solidFill>
                  <a:schemeClr val="tx1"/>
                </a:solidFill>
              </a:rPr>
              <a:t>(что нужно сделать для решения проблемы);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выдвижение </a:t>
            </a:r>
            <a:r>
              <a:rPr lang="ru-RU" dirty="0">
                <a:solidFill>
                  <a:schemeClr val="tx1"/>
                </a:solidFill>
              </a:rPr>
              <a:t>гипотез (поиск возможных путей решения);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проверка </a:t>
            </a:r>
            <a:r>
              <a:rPr lang="ru-RU" dirty="0">
                <a:solidFill>
                  <a:schemeClr val="tx1"/>
                </a:solidFill>
              </a:rPr>
              <a:t>гипотез (сбор данных, реализация в действиях);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анализ </a:t>
            </a:r>
            <a:r>
              <a:rPr lang="ru-RU" dirty="0">
                <a:solidFill>
                  <a:schemeClr val="tx1"/>
                </a:solidFill>
              </a:rPr>
              <a:t>полученного результата (подтвердилось или не подтвердилось);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формулирование </a:t>
            </a:r>
            <a:r>
              <a:rPr lang="ru-RU" dirty="0">
                <a:solidFill>
                  <a:schemeClr val="tx1"/>
                </a:solidFill>
              </a:rPr>
              <a:t>выводов.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 descr="H:\фотокамера\DCIM\100_FUJI\DSCF06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4509120"/>
            <a:ext cx="3713419" cy="2092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38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3707904" y="1470453"/>
            <a:ext cx="140151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3608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Познавательно-исследовательская деятельность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231" y="2348880"/>
            <a:ext cx="7704856" cy="410445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Образовательные области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Социально-коммуникативное развитие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Познавательное развитие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Речевое развитие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Художественно-эстетическое развитие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Физическое развитие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8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607</TotalTime>
  <Words>429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Ознакомление детей с окружающим миром через познавательно-экспериментальную деятельность</vt:lpstr>
      <vt:lpstr>Презентация PowerPoint</vt:lpstr>
      <vt:lpstr>Актуальность:</vt:lpstr>
      <vt:lpstr>Цель:</vt:lpstr>
      <vt:lpstr>Задачи:</vt:lpstr>
      <vt:lpstr>Формы познавательно-исследовательской деятельности:</vt:lpstr>
      <vt:lpstr>Формирование представлений</vt:lpstr>
      <vt:lpstr>Презентация PowerPoint</vt:lpstr>
      <vt:lpstr>Познавательно-исследовательская деятельность</vt:lpstr>
      <vt:lpstr>Одним из условий решения задач по опытно-экспериментальной деятельности в детском саду является организация развивающей среды. </vt:lpstr>
      <vt:lpstr>Презентация PowerPoint</vt:lpstr>
      <vt:lpstr>Презентация PowerPoint</vt:lpstr>
      <vt:lpstr>В рамках приоритетного направления разработана рабочая программа и организован кружок «Юный исследователь» Ознакомиться  с программой можно здесь :</vt:lpstr>
      <vt:lpstr>Презентация PowerPoint</vt:lpstr>
      <vt:lpstr>Формы взаимодействия  с родителями</vt:lpstr>
      <vt:lpstr>Презентация PowerPoint</vt:lpstr>
      <vt:lpstr>В результате такой системной работы дети научились:</vt:lpstr>
      <vt:lpstr>Спасибо за внимание! Желаю творческих успехов!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Ознакомление детей с окружающим миром через познавательно-экспериментальную деятельность</dc:title>
  <dc:creator>Мама</dc:creator>
  <cp:lastModifiedBy>Мама</cp:lastModifiedBy>
  <cp:revision>39</cp:revision>
  <dcterms:created xsi:type="dcterms:W3CDTF">2020-05-22T14:26:38Z</dcterms:created>
  <dcterms:modified xsi:type="dcterms:W3CDTF">2020-05-26T14:29:13Z</dcterms:modified>
</cp:coreProperties>
</file>