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4" r:id="rId4"/>
    <p:sldId id="293" r:id="rId5"/>
    <p:sldId id="279" r:id="rId6"/>
    <p:sldId id="285" r:id="rId7"/>
    <p:sldId id="282" r:id="rId8"/>
    <p:sldId id="288" r:id="rId9"/>
    <p:sldId id="289" r:id="rId10"/>
    <p:sldId id="290" r:id="rId11"/>
    <p:sldId id="294" r:id="rId12"/>
    <p:sldId id="286" r:id="rId13"/>
    <p:sldId id="283" r:id="rId14"/>
    <p:sldId id="295" r:id="rId15"/>
    <p:sldId id="29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5759D"/>
    <a:srgbClr val="040E08"/>
    <a:srgbClr val="B92D14"/>
    <a:srgbClr val="35B19D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28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48FBD2-32E0-4ED3-9B65-800259034A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4B450-B9C5-4469-98D5-B7F9FCA4243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63543-78F7-4E28-851A-5D1CD6CC05CC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A593D-BF97-4AFB-872D-1E4835708CE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A593D-BF97-4AFB-872D-1E4835708CE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A593D-BF97-4AFB-872D-1E4835708CE1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0" y="228600"/>
            <a:ext cx="7543800" cy="7048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0" y="914400"/>
            <a:ext cx="7543800" cy="5334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5550" y="142875"/>
            <a:ext cx="2057400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350" y="142875"/>
            <a:ext cx="6019800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142875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14450" y="228600"/>
            <a:ext cx="7543800" cy="284036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Противопожарная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716016" y="5589240"/>
            <a:ext cx="4142234" cy="100811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Паршина Н.Б.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www.facenews.ua/media/contentimages/2675e8064d4cac0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572032" cy="371477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Содержимое 5" descr="https://transphoto.org/photo/03/88/22/388227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4357718" cy="328614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F:\пож. безопасность\master.jpg"/>
          <p:cNvPicPr/>
          <p:nvPr/>
        </p:nvPicPr>
        <p:blipFill>
          <a:blip r:embed="rId4" cstate="print"/>
          <a:srcRect l="41812" t="5047" r="5929" b="4826"/>
          <a:stretch>
            <a:fillRect/>
          </a:stretch>
        </p:blipFill>
        <p:spPr bwMode="auto">
          <a:xfrm>
            <a:off x="6786578" y="214290"/>
            <a:ext cx="2125428" cy="2428892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:\пож. безопасность\master.jpg"/>
          <p:cNvPicPr/>
          <p:nvPr/>
        </p:nvPicPr>
        <p:blipFill>
          <a:blip r:embed="rId4" cstate="print"/>
          <a:srcRect l="41812" t="5047" r="5929" b="4826"/>
          <a:stretch>
            <a:fillRect/>
          </a:stretch>
        </p:blipFill>
        <p:spPr bwMode="auto">
          <a:xfrm>
            <a:off x="6786578" y="285728"/>
            <a:ext cx="2125428" cy="2428892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52"/>
            <a:ext cx="6186502" cy="5983311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осторожны с огнем! Пусть огонь всегда будет только нашим другом!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 правила противопожарной безопасности :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1.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балуйся дома со спичками и зажигалками. Это одна из причин пожаров.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2.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Уходя из комнаты или из дома, не забывай выключать электроприборы.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3.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суши белье над плитой (очень хорошо, если ты помогаешь маме, но очень плохо, если оно загорится). Не суши над газом штаны после стирки, А то от штанов останутся дырки!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4.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в коем случае не зажигай фейерверки, свечи или бенгальские огни дома (и вообще лучше это делать только со взрослыми).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5.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деревне или на даче без взрослых не подходи к печке и не открывай печную дверцу (от выскочившего уголька может загореться дом).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F:\пож. безопасность\master.jpg"/>
          <p:cNvPicPr>
            <a:picLocks noGrp="1"/>
          </p:cNvPicPr>
          <p:nvPr>
            <p:ph idx="1"/>
          </p:nvPr>
        </p:nvPicPr>
        <p:blipFill>
          <a:blip r:embed="rId2" cstate="print"/>
          <a:srcRect l="41812" t="5047" r="5929" b="4826"/>
          <a:stretch>
            <a:fillRect/>
          </a:stretch>
        </p:blipFill>
        <p:spPr bwMode="auto">
          <a:xfrm>
            <a:off x="6643702" y="285728"/>
            <a:ext cx="2126461" cy="2427412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57256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  ребенок должен знать как вести себя при пожаре.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должен знать свой адрес, Ф.И.О. и номер телефона! Родители должны выучить эту информацию вместе с ним.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должен знать, что делать, если он видит пламя: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Не притрагиваться к огню, а звать на помощь взрослых!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Если взрослых нет дома, выйти из квартиры и обратиться за помощью к соседям!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Не искать укрытия в горящей квартире!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 спускаться на лифте, а бежать вниз по лестнице! 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Если квартира заперта, не поддаваться панике, а звонить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звать на помощь соседей! 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62863" cy="620688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Загадки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8369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столбом, в избе скатертью.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Рыжий зверь в печи сидит, рыжий зверь на всех сердит. Он от злобы ест дрова целый час, а может два.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Это темный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темный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дом. Сто сестричек жмутся в нем. И любая из сестер Может вспыхнуть, как костер. (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Коробок спичек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назад, то вперед ходит – бродит пароход. Остановишь – горе, продырявит море.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языком, а не лается, без зубов, а кусается.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Кто опасен всей округе знойным днем, в шальную вьюгу? Кто оставит нас без крова, без пальто в мороз суровый?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огня бывает и от огня сгорает.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Уголек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Огневые стрелы пускает, никто их не поймает. 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одном амбаре сто пожаров.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Коробок спичек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брезентовой куртке и каске, забыв про кольчужную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решительно и без опаски бросается рыцарь в огонь.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встретит – пожирает. Но если дать ему воды, он мигом погибает.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Вокруг глаз и рук вьется, а в руки не дается.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Висит – молчит, а повернешь – шипит, и пена летит.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Огнетушитель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помощница – сестрица, а зовут меня…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Водица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помните о том, что нельзя шутить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…(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Спасибо за внимание!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u="sng" dirty="0" smtClean="0">
                <a:solidFill>
                  <a:srgbClr val="000000"/>
                </a:solidFill>
              </a:rPr>
              <a:t>Источники: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000000"/>
                </a:solidFill>
              </a:rPr>
              <a:t>https</a:t>
            </a:r>
            <a:r>
              <a:rPr lang="ru-RU" sz="2400" b="1" dirty="0" smtClean="0">
                <a:solidFill>
                  <a:srgbClr val="000000"/>
                </a:solidFill>
              </a:rPr>
              <a:t>://</a:t>
            </a:r>
            <a:r>
              <a:rPr lang="ru-RU" sz="2400" b="1" dirty="0" smtClean="0">
                <a:solidFill>
                  <a:srgbClr val="000000"/>
                </a:solidFill>
              </a:rPr>
              <a:t>fireman.club/statyi-polzovateley</a:t>
            </a:r>
            <a:r>
              <a:rPr lang="ru-RU" sz="2400" dirty="0" smtClean="0">
                <a:solidFill>
                  <a:srgbClr val="000000"/>
                </a:solidFill>
              </a:rPr>
              <a:t>/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35.mchs.gov.ru 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rgbClr val="000000"/>
                </a:solidFill>
              </a:rPr>
              <a:t>Яндекс.Коллекции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rgbClr val="000000"/>
                </a:solidFill>
              </a:rPr>
              <a:t>ria.ru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kurobr.spb.ru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206680" cy="621216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навыков осторожного обращения с огнем и понимания необходимости соблюдения правил пожарной безопасности. 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 flipV="1">
            <a:off x="133350" y="97156"/>
            <a:ext cx="8229600" cy="45719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4" name="Рисунок 3" descr="пожар картинки для детей"/>
          <p:cNvPicPr/>
          <p:nvPr/>
        </p:nvPicPr>
        <p:blipFill>
          <a:blip r:embed="rId3" cstate="print"/>
          <a:srcRect t="4640" r="1895" b="17482"/>
          <a:stretch>
            <a:fillRect/>
          </a:stretch>
        </p:blipFill>
        <p:spPr bwMode="auto">
          <a:xfrm>
            <a:off x="1547664" y="2204864"/>
            <a:ext cx="7056784" cy="403244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-дать детям первоначальные сведения о причинах возникновения пожара; -познакомить со свойствами и качествами предметов с точки зрения их пожарной опасности;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-дать представления о труде пожарных; обучать детей правилам безопасного поведения в случае возникновения пожара: уметь ориентироваться в пространстве помещения группы, квартиры, знать первые действия при пожаре, уметь вызывать службу спасения «01»;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-формировать осторожное отношение к предметам – повышенным источникам пожарной опасности;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-активизировать словарь детей по данной теме;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-воспитывать уважительное отношение к профессии пожарных;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-воспитывать желание оказывать взаимопомощь, бережно относиться к своей жизни и здоровью.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73050"/>
            <a:ext cx="5286412" cy="6727850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 издавна был другом человека.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Овладение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этой величайшей стихийной силой природы дало возможность человеку обеспечить себя светом и теплом. Без огня невозможна жизнь на Земле. Он нужен всюду: в домах и школах, на заводах и фабриках. Огонь приводит в движение пароходы, автомашины, самосвалы, ракеты. Пар, добытый при помощи огня, электричество, дающее тепло, энергию, свет – облегчают жизнь человека. 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08912" cy="5400600"/>
          </a:xfrm>
        </p:spPr>
        <p:txBody>
          <a:bodyPr/>
          <a:lstStyle/>
          <a:p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024" y="188640"/>
            <a:ext cx="8784976" cy="1152128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Первый пожарный автомобиль в России появился в1904 году. Функцией первого автомобиля  была доставка на место пожарной команды численностью в десять человек. Из собственно пожарного оборудования конструкция предполагала наличие двух лестниц, колонки гидранта и специального рукава в 80 саженей.</a:t>
            </a:r>
            <a:endParaRPr lang="en-US" sz="18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s://avatars.mds.yandex.net/get-zen_doc/1590219/pub_5dc135f9f557d000b15388b8_5dc1406c98930900ade53a5b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71612"/>
            <a:ext cx="2928958" cy="2071702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  <p:pic>
        <p:nvPicPr>
          <p:cNvPr id="5" name="Рисунок 4" descr="https://avatars.mds.yandex.net/get-zen_doc/1532998/pub_5c893d29d1aa0c00b27efda7_5c89420146a32a00b3fb5446/scale_1200"/>
          <p:cNvPicPr/>
          <p:nvPr/>
        </p:nvPicPr>
        <p:blipFill>
          <a:blip r:embed="rId5" cstate="print"/>
          <a:srcRect t="13139" r="1346"/>
          <a:stretch>
            <a:fillRect/>
          </a:stretch>
        </p:blipFill>
        <p:spPr bwMode="auto">
          <a:xfrm>
            <a:off x="5508104" y="1556792"/>
            <a:ext cx="3058997" cy="2088232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  <p:pic>
        <p:nvPicPr>
          <p:cNvPr id="6" name="Рисунок 5" descr="https://avatars.mds.yandex.net/get-pdb/2011865/7ab7078f-3933-41f3-9999-80140ac1479d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000504"/>
            <a:ext cx="2928958" cy="2214578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  <p:pic>
        <p:nvPicPr>
          <p:cNvPr id="7" name="Рисунок 6" descr="https://avatars.mds.yandex.net/get-pdb/1101614/c75b286e-0b06-4d84-a340-f09583eda07a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000504"/>
            <a:ext cx="3000396" cy="2214578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80728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вдруг в доме вспыхнет пожар, то на него приедет современная высокотехнологичная машина. Надёжность автомобилей и разнообразие их оснащения дают возможность потушить пожары любой сложности.</a:t>
            </a:r>
            <a:endParaRPr lang="ru-RU" sz="1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avatars.mds.yandex.net/get-pdb/2080185/883cc413-a043-499c-9239-61da707c516b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3882572" cy="2540496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  <p:pic>
        <p:nvPicPr>
          <p:cNvPr id="6" name="Рисунок 5" descr="https://avatars.mds.yandex.net/get-pdb/1532603/42570417-15f1-4a38-85d2-bba9c3a5ab1a/s1200"/>
          <p:cNvPicPr/>
          <p:nvPr/>
        </p:nvPicPr>
        <p:blipFill>
          <a:blip r:embed="rId3" cstate="print"/>
          <a:srcRect l="20986" b="1304"/>
          <a:stretch>
            <a:fillRect/>
          </a:stretch>
        </p:blipFill>
        <p:spPr bwMode="auto">
          <a:xfrm>
            <a:off x="1285852" y="3357562"/>
            <a:ext cx="3463127" cy="2714644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  <p:pic>
        <p:nvPicPr>
          <p:cNvPr id="7" name="Рисунок 6" descr="https://avatars.mds.yandex.net/get-pdb/214908/5f3ba45c-2c27-4ee5-aec2-15c62bdac228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392060" cy="2259867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  <p:pic>
        <p:nvPicPr>
          <p:cNvPr id="8" name="Рисунок 7" descr="https://avatars.mds.yandex.net/get-pdb/1066918/96715476-5f71-4238-b999-b0bb1dfad58a/s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928670"/>
            <a:ext cx="3431816" cy="2286076"/>
          </a:xfrm>
          <a:prstGeom prst="rect">
            <a:avLst/>
          </a:prstGeom>
          <a:noFill/>
          <a:ln w="38100">
            <a:solidFill>
              <a:srgbClr val="35759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1"/>
            <a:ext cx="6861175" cy="72008"/>
          </a:xfrm>
        </p:spPr>
        <p:txBody>
          <a:bodyPr/>
          <a:lstStyle/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210872" cy="569972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причины пожаров в быту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Неосторожное обращение с огнем,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Неисправность и неправильная эксплуатация электрооборудования,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Неправильная эксплуатация печного отопления,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Шалости детей.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Лесные пожары уничтожают деревья и кустарники, заготовленную в лесу древесину . Лесной пожар представляет серьезную опасность для людей и сельскохозяйственных животных.</a:t>
            </a:r>
          </a:p>
          <a:p>
            <a:pPr>
              <a:buNone/>
            </a:pPr>
            <a:r>
              <a:rPr lang="ru-RU" sz="1600" dirty="0" smtClean="0"/>
              <a:t>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 причинами  лесных пожаров является </a:t>
            </a:r>
          </a:p>
          <a:p>
            <a:pPr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человека,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Грозовые разряды,</a:t>
            </a:r>
          </a:p>
          <a:p>
            <a:pPr>
              <a:buAutoNum type="arabicPeriod" startAt="3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Самовозгорания торфяной крошки , </a:t>
            </a:r>
          </a:p>
          <a:p>
            <a:pPr>
              <a:buAutoNum type="arabicPeriod" startAt="3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палы в условиях жаркой погоды или в так называемый пожароопасный сезон.</a:t>
            </a:r>
          </a:p>
          <a:p>
            <a:pPr>
              <a:lnSpc>
                <a:spcPct val="8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Пожары на транспортных средствах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1.Курение,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2.Неисправность электропроводки (например, акустические системы или приборы освещения с неправильной прокладкой проводов),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3.Преднамеренный поджог.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496"/>
            <a:ext cx="8715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Техногенные пожары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Техногенные пожары представляют собой ряд чрезвычайных происшествий, которые развиваются на фоне хозяйственной деятельности человека. Возгорание сопровождается нанесением значимого вреда окружающей среде и материальным ценностям, поэтому устранение последствий приводит к большим финансовым затратам. Ключевые причины катастрофы объясняются отклонением от норм пожарной безопасности на производстве.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avatars.mds.yandex.net/get-pdb-preview/2180036/edb16da0-3eae-46c1-9e71-03ffdd7582d5/orig"/>
          <p:cNvPicPr>
            <a:picLocks noGrp="1"/>
          </p:cNvPicPr>
          <p:nvPr>
            <p:ph sz="half" idx="1"/>
          </p:nvPr>
        </p:nvPicPr>
        <p:blipFill>
          <a:blip r:embed="rId2"/>
          <a:srcRect r="33833" b="1775"/>
          <a:stretch>
            <a:fillRect/>
          </a:stretch>
        </p:blipFill>
        <p:spPr bwMode="auto">
          <a:xfrm>
            <a:off x="214282" y="1142984"/>
            <a:ext cx="4143404" cy="392909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Содержимое 5" descr="http://kievvlast.com.ua/project/resources/2017/07/rp8fRF6P.jpg"/>
          <p:cNvPicPr>
            <a:picLocks noGrp="1"/>
          </p:cNvPicPr>
          <p:nvPr>
            <p:ph sz="half" idx="2"/>
          </p:nvPr>
        </p:nvPicPr>
        <p:blipFill>
          <a:blip r:embed="rId3"/>
          <a:srcRect r="33195" b="-138"/>
          <a:stretch>
            <a:fillRect/>
          </a:stretch>
        </p:blipFill>
        <p:spPr bwMode="auto">
          <a:xfrm>
            <a:off x="4071934" y="2857496"/>
            <a:ext cx="4500594" cy="35004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F:\пож. безопасность\master.jpg"/>
          <p:cNvPicPr/>
          <p:nvPr/>
        </p:nvPicPr>
        <p:blipFill>
          <a:blip r:embed="rId4" cstate="print"/>
          <a:srcRect l="41812" t="5047" r="5929" b="4826"/>
          <a:stretch>
            <a:fillRect/>
          </a:stretch>
        </p:blipFill>
        <p:spPr bwMode="auto">
          <a:xfrm>
            <a:off x="6786578" y="285728"/>
            <a:ext cx="2000264" cy="2286016"/>
          </a:xfrm>
          <a:prstGeom prst="roundRect">
            <a:avLst>
              <a:gd name="adj" fmla="val 16667"/>
            </a:avLst>
          </a:prstGeom>
          <a:ln w="38100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D89102"/>
      </a:lt2>
      <a:accent1>
        <a:srgbClr val="FDAB17"/>
      </a:accent1>
      <a:accent2>
        <a:srgbClr val="FFD53B"/>
      </a:accent2>
      <a:accent3>
        <a:srgbClr val="FFFFFF"/>
      </a:accent3>
      <a:accent4>
        <a:srgbClr val="404040"/>
      </a:accent4>
      <a:accent5>
        <a:srgbClr val="FED2AB"/>
      </a:accent5>
      <a:accent6>
        <a:srgbClr val="E7C135"/>
      </a:accent6>
      <a:hlink>
        <a:srgbClr val="FEC8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F2AD00"/>
        </a:lt2>
        <a:accent1>
          <a:srgbClr val="F6C100"/>
        </a:accent1>
        <a:accent2>
          <a:srgbClr val="FFD53B"/>
        </a:accent2>
        <a:accent3>
          <a:srgbClr val="FFFFFF"/>
        </a:accent3>
        <a:accent4>
          <a:srgbClr val="404040"/>
        </a:accent4>
        <a:accent5>
          <a:srgbClr val="FADDAA"/>
        </a:accent5>
        <a:accent6>
          <a:srgbClr val="E7C135"/>
        </a:accent6>
        <a:hlink>
          <a:srgbClr val="FEC8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36101"/>
        </a:lt2>
        <a:accent1>
          <a:srgbClr val="CC6600"/>
        </a:accent1>
        <a:accent2>
          <a:srgbClr val="DEAE00"/>
        </a:accent2>
        <a:accent3>
          <a:srgbClr val="FFFFFF"/>
        </a:accent3>
        <a:accent4>
          <a:srgbClr val="404040"/>
        </a:accent4>
        <a:accent5>
          <a:srgbClr val="E2B8AA"/>
        </a:accent5>
        <a:accent6>
          <a:srgbClr val="C99D00"/>
        </a:accent6>
        <a:hlink>
          <a:srgbClr val="FEC8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D89102"/>
        </a:lt2>
        <a:accent1>
          <a:srgbClr val="FDAB17"/>
        </a:accent1>
        <a:accent2>
          <a:srgbClr val="FFD53B"/>
        </a:accent2>
        <a:accent3>
          <a:srgbClr val="FFFFFF"/>
        </a:accent3>
        <a:accent4>
          <a:srgbClr val="404040"/>
        </a:accent4>
        <a:accent5>
          <a:srgbClr val="FED2AB"/>
        </a:accent5>
        <a:accent6>
          <a:srgbClr val="E7C135"/>
        </a:accent6>
        <a:hlink>
          <a:srgbClr val="FEC8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225</TotalTime>
  <Words>594</Words>
  <Application>Microsoft Office PowerPoint</Application>
  <PresentationFormat>Экран (4:3)</PresentationFormat>
  <Paragraphs>86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powerpoint-template</vt:lpstr>
      <vt:lpstr>Противопожарная  безопасность  для детей</vt:lpstr>
      <vt:lpstr>Слайд 2</vt:lpstr>
      <vt:lpstr>Слайд 3</vt:lpstr>
      <vt:lpstr>Слайд 4</vt:lpstr>
      <vt:lpstr>Слайд 5</vt:lpstr>
      <vt:lpstr>Если вдруг в доме вспыхнет пожар, то на него приедет современная высокотехнологичная машина. Надёжность автомобилей и разнообразие их оснащения дают возможность потушить пожары любой сложности.</vt:lpstr>
      <vt:lpstr>Слайд 7</vt:lpstr>
      <vt:lpstr>Слайд 8</vt:lpstr>
      <vt:lpstr>Слайд 9</vt:lpstr>
      <vt:lpstr>Слайд 10</vt:lpstr>
      <vt:lpstr>Слайд 11</vt:lpstr>
      <vt:lpstr>Слайд 12</vt:lpstr>
      <vt:lpstr>Загадки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Подon</dc:title>
  <dc:creator>Admin</dc:creator>
  <cp:lastModifiedBy>Admin</cp:lastModifiedBy>
  <cp:revision>26</cp:revision>
  <dcterms:created xsi:type="dcterms:W3CDTF">2020-03-11T14:11:18Z</dcterms:created>
  <dcterms:modified xsi:type="dcterms:W3CDTF">2020-04-01T10:08:52Z</dcterms:modified>
</cp:coreProperties>
</file>