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4" r:id="rId3"/>
    <p:sldId id="257" r:id="rId4"/>
    <p:sldId id="288" r:id="rId5"/>
    <p:sldId id="270" r:id="rId6"/>
    <p:sldId id="272" r:id="rId7"/>
    <p:sldId id="271" r:id="rId8"/>
    <p:sldId id="275" r:id="rId9"/>
    <p:sldId id="286" r:id="rId10"/>
    <p:sldId id="276" r:id="rId11"/>
    <p:sldId id="273" r:id="rId12"/>
    <p:sldId id="287" r:id="rId13"/>
    <p:sldId id="279" r:id="rId14"/>
    <p:sldId id="28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35" autoAdjust="0"/>
    <p:restoredTop sz="94660" autoAdjust="0"/>
  </p:normalViewPr>
  <p:slideViewPr>
    <p:cSldViewPr>
      <p:cViewPr varScale="1">
        <p:scale>
          <a:sx n="110" d="100"/>
          <a:sy n="110" d="100"/>
        </p:scale>
        <p:origin x="-30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archiveps.ru/uploads/files/1406717611_9cec4f745fb1.png"/>
          <p:cNvPicPr>
            <a:picLocks noChangeAspect="1" noChangeArrowheads="1"/>
          </p:cNvPicPr>
          <p:nvPr/>
        </p:nvPicPr>
        <p:blipFill>
          <a:blip r:embed="rId2" cstate="print"/>
          <a:srcRect l="8740" t="3448" r="8697" b="4598"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09800" y="762000"/>
            <a:ext cx="565426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 учреждение </a:t>
            </a:r>
          </a:p>
          <a:p>
            <a:pPr algn="ctr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МДОУ  детский сад № 30 </a:t>
            </a:r>
          </a:p>
          <a:p>
            <a:pPr algn="ctr"/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КВЕСТ- ТЕХНОЛОГИИ В ВОСПИТАНИИ И ОБРАЗОВАНИИ ДОШКОЛЬНИКОВ</a:t>
            </a:r>
          </a:p>
          <a:p>
            <a:pPr algn="ctr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ctr"/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Воспитатель Новикова Е.С.</a:t>
            </a:r>
          </a:p>
          <a:p>
            <a:pPr algn="ctr"/>
            <a:endParaRPr lang="ru-RU" sz="1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i="1" dirty="0" smtClean="0">
                <a:latin typeface="Times New Roman" pitchFamily="18" charset="0"/>
                <a:cs typeface="Times New Roman" pitchFamily="18" charset="0"/>
              </a:rPr>
              <a:t>Щекино 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nsisadev.com/data_images/5744354a60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361555" y="457200"/>
            <a:ext cx="442089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Темы </a:t>
            </a:r>
            <a:r>
              <a:rPr lang="ru-RU" sz="48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квестов</a:t>
            </a:r>
            <a:r>
              <a:rPr lang="ru-RU" sz="4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ru-RU" sz="48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1905000"/>
            <a:ext cx="5318828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поисках приключений.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Помоги герою сказки, мультфильма.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Познавательный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Научные исследования.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Литературный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Физкультурный праздник.</a:t>
            </a:r>
          </a:p>
          <a:p>
            <a:pPr marL="342900" indent="-342900">
              <a:buAutoNum type="arabicPeriod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Квест-викторина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5" name="Picture 2" descr="http://questlife.com.ua/wp-content/uploads/2015/08/questlif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029200"/>
            <a:ext cx="2814293" cy="1583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http://eventsdays.ru/wp-content/uploads/2015/09/ostrov-socrovish-1024x8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60889">
            <a:off x="6562696" y="447833"/>
            <a:ext cx="2188191" cy="171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http://st1.stranamam.ru/data/cache/2016jul/26/09/20164340_38806-650x0.jpg"/>
          <p:cNvPicPr>
            <a:picLocks noChangeAspect="1" noChangeArrowheads="1"/>
          </p:cNvPicPr>
          <p:nvPr/>
        </p:nvPicPr>
        <p:blipFill>
          <a:blip r:embed="rId5" cstate="print"/>
          <a:srcRect t="6818"/>
          <a:stretch>
            <a:fillRect/>
          </a:stretch>
        </p:blipFill>
        <p:spPr bwMode="auto">
          <a:xfrm>
            <a:off x="152401" y="228601"/>
            <a:ext cx="1828799" cy="1704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nsisadev.com/data_images/5744354a60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838200" y="914400"/>
            <a:ext cx="65532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3400" y="634917"/>
            <a:ext cx="75438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Задания для детского квеста могут быть самыми разнообразными:</a:t>
            </a:r>
            <a:endParaRPr kumimoji="0" lang="ru-RU" sz="28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загадки;</a:t>
            </a:r>
            <a:endParaRPr kumimoji="0" lang="en-US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ребусы;</a:t>
            </a:r>
            <a:endParaRPr kumimoji="0" lang="en-US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игры «Найди отличия», «Что лишнее?»;</a:t>
            </a:r>
            <a:endParaRPr kumimoji="0" lang="en-US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пазлы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en-US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творческие задания;</a:t>
            </a:r>
            <a:endParaRPr kumimoji="0" lang="en-US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игры с песком,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водой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en-US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лабиринты;</a:t>
            </a:r>
            <a:endParaRPr kumimoji="0" lang="en-US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спортивные эстафеты.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nsisadev.com/data_images/5744354a60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TextBox 2"/>
          <p:cNvSpPr txBox="1"/>
          <p:nvPr/>
        </p:nvSpPr>
        <p:spPr>
          <a:xfrm>
            <a:off x="457200" y="457200"/>
            <a:ext cx="8305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организации квеста:</a:t>
            </a:r>
          </a:p>
          <a:p>
            <a:pPr algn="ctr"/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1.Определить цели и задачи.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2.Выбрать место проведения игры.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3.Составить паспорт прохождения этапов или карту маршрута.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4.Сформировать состав участников(педагоги, дети, родители), рассчитать количество организаторов и помощников.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5.Написать сценарий (конспект).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6.Подготовить задания, атрибутику( реквизиты) для игры.</a:t>
            </a:r>
          </a:p>
          <a:p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949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nsisadev.com/data_images/5744354a60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-228600"/>
            <a:ext cx="9144000" cy="6858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6" name="TextBox 5"/>
          <p:cNvSpPr txBox="1"/>
          <p:nvPr/>
        </p:nvSpPr>
        <p:spPr>
          <a:xfrm>
            <a:off x="2362200" y="106680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200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04800" y="179066"/>
            <a:ext cx="83058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Достоинства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квестов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для детей дошкольного возраста: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Квест-игра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является  привлекательной  для  ребёнка,  позволяет активизировать  его  внимание  и  развивать  познавательный  интерес  в  ходе выполнения заданий.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Формирует у детей ощущение личной заинтересованности при выполнении задания.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Обогащает детей сходными впечатлениями для совместного обсуждения.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Формирует  у  детей  базу  знаний  и  представлений,  к которой можно обращаться во время работы в группе.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Позволяет воспитателю выделять для ознакомления те объекты, которые он считает наиболее значимыми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точки зрения решения образовательных задач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группе и учитывать при этом интересы детей в полном объёме.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 ходе  выполнения групповых заданий дети учатся слушать собеседника, не перебивая. Дети  учатся  оценивать  свою  работу,  работу  товарища,  помогать друг  другу. Квесты  помогают  реализовать  принцип  сотрудничества.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Сама  форма  </a:t>
            </a:r>
            <a:r>
              <a:rPr lang="ru-RU" sz="1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квест-игры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предусматривает  особый,  многосторонний  тип коммуникации  между  педагогом  и  детьми,  а  также  между  самими  детьми.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 ходе  реализации  </a:t>
            </a:r>
            <a:r>
              <a:rPr lang="ru-RU" sz="1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квест-игры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можно  естественным  образом  осуществлять интеграцию образовательных областей, комбинировать разные виды детской деятельности  и  формы  работы  с  детьми,  решать  образовательные  задачи  в  самостоятельной и совместной деятельности детей и взрослого.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Квест-игра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создаёт  условия  для  поддержки  и  развития  детских  интересов  и способностей,  но  также   нацелена  на  развитие  индивидуальности  ребёнка,  его самостоятельности,  инициативности,  поисковой  активности.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Квест – это  уникальный продукт , это  возможность  введения  в  игру  разнообразных  заданий ,что  позволяет решать бесчисленное множество интеллектуальных и творческих задач. 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Создаются  комфортные  условия  обучения,  при  которых  каждый  ребёнок чувствует свою успешность.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nsisadev.com/data_images/5744354a60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9" y="6626"/>
            <a:ext cx="9144000" cy="6858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5" name="TextBox 4"/>
          <p:cNvSpPr txBox="1"/>
          <p:nvPr/>
        </p:nvSpPr>
        <p:spPr>
          <a:xfrm>
            <a:off x="3810000" y="1066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47800" y="609601"/>
            <a:ext cx="6477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841817"/>
            <a:ext cx="75438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в формате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игры замечательно вписывается в концепцию, заданную ФГОС ДО.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отличной возможностью от педагога и детей увлекательно и оригинально организовать жизнь в детском саду.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хотите вместе с детьми окунуться в волшебный мир загадок и тайн, помочь им сделать новые открытия, а также получить позитивные эмоции от достижения поставленных задач, то, безусловно,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игра поможет осуществить задуманное с легкостью и заинтересованностью.</a:t>
            </a:r>
          </a:p>
        </p:txBody>
      </p:sp>
    </p:spTree>
    <p:extLst>
      <p:ext uri="{BB962C8B-B14F-4D97-AF65-F5344CB8AC3E}">
        <p14:creationId xmlns:p14="http://schemas.microsoft.com/office/powerpoint/2010/main" xmlns="" val="355426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nsisadev.com/data_images/5744354a60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286116" y="285728"/>
            <a:ext cx="4953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«Дайте детству наиграться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0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Вдоволь, досыта, не вкратце,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20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Дайте дождиком умыться,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 </a:t>
            </a:r>
            <a:endParaRPr kumimoji="0" lang="ru-RU" sz="20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Дайте, как цветку раскрыться.</a:t>
            </a:r>
            <a:endParaRPr kumimoji="0" lang="ru-RU" sz="20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Дайте детству наиграться,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0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Насмеяться, наскакаться.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0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Дайте радостно проснуться,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0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Дайте в ласку окунуться!»</a:t>
            </a:r>
            <a:endParaRPr kumimoji="0" lang="ru-RU" sz="20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nsisadev.com/data_images/5744354a60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838200" y="914400"/>
            <a:ext cx="65532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304800" y="773280"/>
            <a:ext cx="77724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Квест </a:t>
            </a:r>
            <a:r>
              <a:rPr kumimoji="0" lang="ru-RU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(от англ. </a:t>
            </a:r>
            <a:r>
              <a:rPr kumimoji="0" lang="en-US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Quest</a:t>
            </a:r>
            <a:r>
              <a:rPr kumimoji="0" lang="ru-RU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«поиск, предмет поисков, поиск приключений») – это вид сюжета (литературного, компьютерного, игрового),</a:t>
            </a:r>
            <a:r>
              <a:rPr kumimoji="0" lang="ru-RU" sz="160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котором путешествие к намеченной цели проходит через преодоление ряда трудностей.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– это командная игра. Идея игры проста – команда, перемещаясь по точкам, выполняют различные задания. Но изюминка такой организации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деятельности состоит в том, что, выполнив одно задание, дети получают подсказку или сюрприз-одобрение к выполнению следующего, что является эффективным средством повышения двигательной активности и мотивационной готовности к познанию и исследованию.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Главное преимущество квеста в том, что такая форма организации образовательной деятельности ненавязчиво, в игровом, занимательном виде способствует активизации познавательных и мыслительных процессов участников.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помощью такой игры можно достичь образовательных целей: реализовать проектную и игровую деятельность, познакомить с новой информацией, закрепить имеющиеся знания, отработать на практике умения детей.</a:t>
            </a: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20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nsisadev.com/data_images/5744354a60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000100" y="571481"/>
            <a:ext cx="692948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технологии: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Общая игровая цель известна участникам с самого начала и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определяет игровую «легенду», особенности и правила заданий. Независимо от того, заложен элемент соревнования в игру или нет, конечная игровая цель- общая для всех команд. Общая цель является главным «внутренним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мотиватором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программы».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nsisadev.com/data_images/5744354a60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219200" y="457201"/>
            <a:ext cx="68580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Детские квесты помогают реализовать следующие задачи: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-образовательные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(участники усваивают новые знания и закрепляют имеющиеся);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-развивающие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(в процессе игры происходит повышение образовательной мотивации, развитие творческих способностей и индивидуальных положительных психологических качеств, формирование исследовательских навыков, самореализация детей);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-воспитательные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(формируются навыки взаимодействия со сверстниками, толерантности, взаимопомощи и другие).</a:t>
            </a:r>
          </a:p>
          <a:p>
            <a:pPr algn="ctr"/>
            <a:endParaRPr lang="ru-RU" sz="20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nsisadev.com/data_images/5744354a60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838200" y="914400"/>
            <a:ext cx="65532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9600" y="304800"/>
            <a:ext cx="762000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i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Принципы </a:t>
            </a:r>
            <a:r>
              <a:rPr lang="ru-RU" sz="3600" b="1" i="1" cap="all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квестов</a:t>
            </a:r>
            <a:r>
              <a:rPr lang="ru-RU" sz="3600" b="1" i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Доступность - задания не должны быть чересчур сложными для ребенка.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Системность - задания должны быть связаны друг с другом.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Эмоциональная окрашенность заданий.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Разумность по времени. Необходимо рассчитать время на выполнение заданий таким образом, чтобы ребенок не устал и сохранил интерес.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Использование разных видов детской деятельности во время прохождения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квестов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Наличие видимого конечного результата и обратной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связи.</a:t>
            </a:r>
          </a:p>
          <a:p>
            <a:pPr algn="ctr"/>
            <a:endParaRPr lang="ru-RU" sz="3600" b="1" i="1" cap="all" spc="0" dirty="0">
              <a:ln w="0"/>
              <a:solidFill>
                <a:schemeClr val="accent6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nsisadev.com/data_images/5744354a60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838200" y="914400"/>
            <a:ext cx="65532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457200"/>
            <a:ext cx="76962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При подготовке квеста для дошкольников нужно помнить 4 основных условия: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Игры должны быть безопасными.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Вопросы и задания должны соответствовать возрасту.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Недопустимо унижать достоинство ребенка.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Споры и конфликты надо решать только мирным путем.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nsisadev.com/data_images/5744354a60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" y="0"/>
            <a:ext cx="9144000" cy="6858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676400" y="533400"/>
            <a:ext cx="63246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Варианты </a:t>
            </a:r>
            <a:r>
              <a:rPr lang="ru-RU" sz="36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квестов</a:t>
            </a:r>
            <a:r>
              <a:rPr lang="ru-RU" sz="3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3868" y="1348770"/>
            <a:ext cx="386477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Поиск по запискам.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Поиск по карте.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Поиск по подсказкам.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nsisadev.com/data_images/5744354a60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838200" y="533400"/>
            <a:ext cx="7162800" cy="24622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28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квест-игр</a:t>
            </a:r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914400" indent="-914400" algn="just">
              <a:buAutoNum type="arabicPeriod"/>
            </a:pPr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Линейные</a:t>
            </a:r>
          </a:p>
          <a:p>
            <a:pPr marL="914400" indent="-914400" algn="just">
              <a:buAutoNum type="arabicPeriod"/>
            </a:pPr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Штурмовые</a:t>
            </a:r>
          </a:p>
          <a:p>
            <a:pPr marL="914400" indent="-914400" algn="just">
              <a:buAutoNum type="arabicPeriod"/>
            </a:pPr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Круговые</a:t>
            </a:r>
          </a:p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690</Words>
  <Application>Microsoft Office PowerPoint</Application>
  <PresentationFormat>Экран (4:3)</PresentationFormat>
  <Paragraphs>100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</dc:creator>
  <cp:lastModifiedBy>1</cp:lastModifiedBy>
  <cp:revision>72</cp:revision>
  <dcterms:created xsi:type="dcterms:W3CDTF">2006-08-16T00:00:00Z</dcterms:created>
  <dcterms:modified xsi:type="dcterms:W3CDTF">2020-03-09T12:14:57Z</dcterms:modified>
</cp:coreProperties>
</file>