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7" r:id="rId4"/>
    <p:sldId id="288" r:id="rId5"/>
    <p:sldId id="270" r:id="rId6"/>
    <p:sldId id="272" r:id="rId7"/>
    <p:sldId id="271" r:id="rId8"/>
    <p:sldId id="275" r:id="rId9"/>
    <p:sldId id="286" r:id="rId10"/>
    <p:sldId id="276" r:id="rId11"/>
    <p:sldId id="273" r:id="rId12"/>
    <p:sldId id="287" r:id="rId13"/>
    <p:sldId id="279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35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3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chiveps.ru/uploads/files/1406717611_9cec4f745fb1.png"/>
          <p:cNvPicPr>
            <a:picLocks noChangeAspect="1" noChangeArrowheads="1"/>
          </p:cNvPicPr>
          <p:nvPr/>
        </p:nvPicPr>
        <p:blipFill>
          <a:blip r:embed="rId2" cstate="print"/>
          <a:srcRect l="8740" t="3448" r="8697" b="4598"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762000"/>
            <a:ext cx="56542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 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МДОУ  детский сад № 30 </a:t>
            </a: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КВЕСТ- ТЕХНОЛОГИИ В ВОСПИТАНИИ И ОБРАЗОВАНИИ ДОШКОЛЬНИКОВ</a:t>
            </a: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Воспитатель Новикова Е.С.</a:t>
            </a:r>
          </a:p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Щекино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457200"/>
            <a:ext cx="442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48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531882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поисках приключений.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Помоги герою сказки, мультфильма.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Научные исследования.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Физкультурный праздник.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Квест-викторина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" name="Picture 2" descr="http://questlife.com.ua/wp-content/uploads/2015/08/quest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2814293" cy="158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eventsdays.ru/wp-content/uploads/2015/09/ostrov-socrovish-1024x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889">
            <a:off x="6562696" y="447833"/>
            <a:ext cx="2188191" cy="171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t1.stranamam.ru/data/cache/2016jul/26/09/20164340_38806-650x0.jpg"/>
          <p:cNvPicPr>
            <a:picLocks noChangeAspect="1" noChangeArrowheads="1"/>
          </p:cNvPicPr>
          <p:nvPr/>
        </p:nvPicPr>
        <p:blipFill>
          <a:blip r:embed="rId5" cstate="print"/>
          <a:srcRect t="6818"/>
          <a:stretch>
            <a:fillRect/>
          </a:stretch>
        </p:blipFill>
        <p:spPr bwMode="auto">
          <a:xfrm>
            <a:off x="152401" y="228601"/>
            <a:ext cx="1828799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634917"/>
            <a:ext cx="754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для детского квеста могут быть самыми разнообразными: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загадки;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ребусы;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«Найди отличия», «Что лишнее?»;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творческие задания;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 с песком,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водой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лабиринты;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спортивные эстафеты.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квеста:</a:t>
            </a:r>
          </a:p>
          <a:p>
            <a:pPr algn="ctr"/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1.Определить цели и задачи.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2.Выбрать место проведения игры.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3.Составить паспорт прохождения этапов или карту маршрута.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4.Сформировать состав участников(педагоги, дети, родители), рассчитать количество организаторов и помощников.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5.Написать сценарий (конспект).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6.Подготовить задания, атрибутику( реквизиты) для игры.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4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22860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106680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79066"/>
            <a:ext cx="8305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Достоинства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детей дошкольного возраста: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Квест-игра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является  привлекательной  для  ребёнка,  позволяет активизировать  его  внимание  и  развивать  познавательный  интерес  в  ходе выполнения заданий.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 у детей ощущение личной заинтересованности при выполнении задания.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Обогащает детей сходными впечатлениями для совместного обсуждения.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  у  детей  базу  знаний  и  представлений,  к которой можно обращаться во время работы в группе.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воспитателю выделять для ознакомления те объекты, которые он считает наиболее значимыми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точки зрения решения образовательных задач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и учитывать при этом интересы детей в полном объёме.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ходе  выполнения групповых заданий дети учатся слушать собеседника, не перебивая. Дети  учатся  оценивать  свою  работу,  работу  товарища,  помогать друг  другу. Квесты  помогают  реализовать  принцип  сотрудничества.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  форма 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квест-игры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предусматривает  особый,  многосторонний  тип коммуникации  между  педагогом  и  детьми,  а  также  между  самими  детьми.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ходе  реализации 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квест-игры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можно  естественным  образом  осуществлять интеграцию образовательных областей, комбинировать разные виды детской деятельности  и  формы  работы  с  детьми,  решать  образовательные  задачи  в  самостоятельной и совместной деятельности детей и взрослого.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Квест-игра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создаёт  условия  для  поддержки  и  развития  детских  интересов  и способностей,  но  также   нацелена  на  развитие  индивидуальности  ребёнка,  его самостоятельности,  инициативности,  поисковой  активности.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 – это  уникальный продукт , это  возможность  введения  в  игру  разнообразных  заданий ,что  позволяет решать бесчисленное множество интеллектуальных и творческих задач.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Создаются  комфортные  условия  обучения,  при  которых  каждый  ребёнок чувствует свою успешность.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" y="6626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609601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841817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формате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 замечательно вписывается в концепцию, заданную ФГОС ДО.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отличной возможностью от педагога и детей увлекательно и оригинально организовать жизнь в детском саду.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вместе с детьми окунуться в волшебный мир загадок и тайн, помочь им сделать новые открытия, а также получить позитивные эмоции от достижения поставленных задач, то, безусловно,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поможет осуществить задуманное с легкостью и заинтересованностью.</a:t>
            </a:r>
          </a:p>
        </p:txBody>
      </p:sp>
    </p:spTree>
    <p:extLst>
      <p:ext uri="{BB962C8B-B14F-4D97-AF65-F5344CB8AC3E}">
        <p14:creationId xmlns:p14="http://schemas.microsoft.com/office/powerpoint/2010/main" xmlns="" val="35542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86116" y="285728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«Дайте детству наиграться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Вдоволь, досыта, не вкратце,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дождиком умыться,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Дайте, как цветку раскрыться.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детству наиграться,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Насмеяться, наскакаться.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радостно проснуться,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в ласку окунуться!»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773280"/>
            <a:ext cx="777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англ. </a:t>
            </a:r>
            <a:r>
              <a:rPr kumimoji="0" lang="en-US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«поиск, предмет поисков, поиск приключений») – это вид сюжета (литературного, компьютерного, игрового),</a:t>
            </a:r>
            <a:r>
              <a:rPr kumimoji="0" lang="ru-RU" sz="160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путешествие к намеченной цели проходит через преодоление ряда трудностей.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это командная игра. Идея игры проста – команда, перемещаясь по точкам, выполняют различные задания. Но изюминка такой организации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 состоит в том, что, выполнив одно задание, дети получают подсказку или сюрприз-одобрение к выполнению следующего, что является эффективным средством повышения двигательной активности и мотивационной готовности к познанию и исследованию.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Главное преимущество квеста в том, что такая форма организации образовательной деятельности ненавязчиво, в игровом, занимательном виде способствует активизации познавательных и мыслительных процессов участников.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такой игры можно достичь образовательных целей: реализовать проектную и игровую деятельность, познакомить с новой информацией, закрепить имеющиеся знания, отработать на практике умения детей.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571481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технологии: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игровая цель известна участникам с самого начала 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определяет игровую «легенду», особенности и правила заданий. Независимо от того, заложен элемент соревнования в игру или нет, конечная игровая цель- общая для всех команд. Общая цель является главным «внутренним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мотиватором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программы».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9200" y="457201"/>
            <a:ext cx="6858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Детские квесты помогают реализовать следующие 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-образовательные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(участники усваивают новые знания и закрепляют имеющиеся);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-развивающие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(в процессе игры происходит повышение образовательной мотивации, развитие творческих способностей и индивидуальных положительных психологических качеств, формирование исследовательских навыков, самореализация детей);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-воспитательные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(формируются навыки взаимодействия со сверстниками, толерантности, взаимопомощи и другие).</a:t>
            </a:r>
          </a:p>
          <a:p>
            <a:pPr algn="ctr"/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04800"/>
            <a:ext cx="7620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3600" b="1" i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3600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Доступность - задания не должны быть чересчур сложными для ребенка.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Системность - задания должны быть связаны друг с другом.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Эмоциональная окрашенность заданий.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Разумность по времени. Необходимо рассчитать время на выполнение заданий таким образом, чтобы ребенок не устал и сохранил интерес.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Использование разных видов детской деятельности во время прохождения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Наличие видимого конечного результата и обратной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связи.</a:t>
            </a:r>
          </a:p>
          <a:p>
            <a:pPr algn="ctr"/>
            <a:endParaRPr lang="ru-RU" sz="3600" b="1" i="1" cap="all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57200"/>
            <a:ext cx="7696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При подготовке квеста для дошкольников нужно помнить 4 основных условия: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Игры должны быть безопасными.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Вопросы и задания должны соответствовать возрасту.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Недопустимо унижать достоинство ребенка.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Споры и конфликты надо решать только мирным путем.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76400" y="533400"/>
            <a:ext cx="6324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868" y="1348770"/>
            <a:ext cx="38647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по запискам.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по карте.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по подсказкам.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533400"/>
            <a:ext cx="716280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квест-игр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14400" indent="-914400" algn="just">
              <a:buAutoNum type="arabicPeriod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Линейные</a:t>
            </a:r>
          </a:p>
          <a:p>
            <a:pPr marL="914400" indent="-914400" algn="just">
              <a:buAutoNum type="arabicPeriod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Штурмовые</a:t>
            </a:r>
          </a:p>
          <a:p>
            <a:pPr marL="914400" indent="-914400" algn="just">
              <a:buAutoNum type="arabicPeriod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Круговые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690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</dc:creator>
  <cp:lastModifiedBy>1</cp:lastModifiedBy>
  <cp:revision>72</cp:revision>
  <dcterms:created xsi:type="dcterms:W3CDTF">2006-08-16T00:00:00Z</dcterms:created>
  <dcterms:modified xsi:type="dcterms:W3CDTF">2020-03-09T12:14:57Z</dcterms:modified>
</cp:coreProperties>
</file>