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0" r:id="rId2"/>
    <p:sldId id="261" r:id="rId3"/>
    <p:sldId id="256" r:id="rId4"/>
    <p:sldId id="272" r:id="rId5"/>
    <p:sldId id="277" r:id="rId6"/>
    <p:sldId id="257" r:id="rId7"/>
    <p:sldId id="273" r:id="rId8"/>
    <p:sldId id="268" r:id="rId9"/>
    <p:sldId id="274" r:id="rId10"/>
    <p:sldId id="258" r:id="rId11"/>
    <p:sldId id="275" r:id="rId12"/>
    <p:sldId id="278" r:id="rId13"/>
    <p:sldId id="271" r:id="rId14"/>
    <p:sldId id="276" r:id="rId15"/>
    <p:sldId id="265" r:id="rId16"/>
    <p:sldId id="269" r:id="rId17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A8420-3A53-4E6D-8160-C23264A219EF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79623-FB7A-4263-AA41-3D3348D34E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585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79623-FB7A-4263-AA41-3D3348D34EB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4852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79623-FB7A-4263-AA41-3D3348D34EB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188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79623-FB7A-4263-AA41-3D3348D34EB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1198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79623-FB7A-4263-AA41-3D3348D34EB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0103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microsoft.com/office/2007/relationships/media" Target="../media/media1.mp3"/><Relationship Id="rId18" Type="http://schemas.openxmlformats.org/officeDocument/2006/relationships/image" Target="../media/image39.gif"/><Relationship Id="rId3" Type="http://schemas.openxmlformats.org/officeDocument/2006/relationships/image" Target="../media/image21.jpeg"/><Relationship Id="rId7" Type="http://schemas.openxmlformats.org/officeDocument/2006/relationships/image" Target="../media/image33.png"/><Relationship Id="rId12" Type="http://schemas.openxmlformats.org/officeDocument/2006/relationships/image" Target="../media/image31.png"/><Relationship Id="rId17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.gif"/><Relationship Id="rId20" Type="http://schemas.openxmlformats.org/officeDocument/2006/relationships/image" Target="../media/image27.gif"/><Relationship Id="rId1" Type="http://schemas.openxmlformats.org/officeDocument/2006/relationships/audio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7.gif"/><Relationship Id="rId5" Type="http://schemas.openxmlformats.org/officeDocument/2006/relationships/image" Target="../media/image30.gif"/><Relationship Id="rId15" Type="http://schemas.openxmlformats.org/officeDocument/2006/relationships/image" Target="../media/image18.gif"/><Relationship Id="rId10" Type="http://schemas.openxmlformats.org/officeDocument/2006/relationships/image" Target="../media/image36.gif"/><Relationship Id="rId19" Type="http://schemas.openxmlformats.org/officeDocument/2006/relationships/image" Target="../media/image29.gif"/><Relationship Id="rId4" Type="http://schemas.openxmlformats.org/officeDocument/2006/relationships/image" Target="../media/image32.png"/><Relationship Id="rId9" Type="http://schemas.openxmlformats.org/officeDocument/2006/relationships/image" Target="../media/image35.gif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12" Type="http://schemas.openxmlformats.org/officeDocument/2006/relationships/image" Target="../media/image19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00364" y="285728"/>
            <a:ext cx="2840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714356"/>
            <a:ext cx="3032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6535" y="122598"/>
            <a:ext cx="7001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Применение </a:t>
            </a:r>
            <a:r>
              <a:rPr lang="ru-RU" sz="36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квест</a:t>
            </a:r>
            <a:r>
              <a:rPr lang="ru-RU" sz="36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-технологии </a:t>
            </a:r>
          </a:p>
          <a:p>
            <a:pPr algn="ctr"/>
            <a:r>
              <a:rPr lang="ru-RU" sz="36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в образовательном процессе ДОУ</a:t>
            </a:r>
            <a:endParaRPr lang="ru-RU" sz="3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8661" y="1849742"/>
            <a:ext cx="7532831" cy="92333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5400" b="1" dirty="0" err="1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</a:rPr>
              <a:t>Квест</a:t>
            </a:r>
            <a:r>
              <a:rPr lang="ru-RU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</a:rPr>
              <a:t>-игра «Оживи лес»</a:t>
            </a:r>
            <a:endParaRPr lang="ru-RU" sz="5400" b="1" dirty="0">
              <a:ln w="222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564" y="3559272"/>
            <a:ext cx="7380000" cy="1751307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3215" y="248091"/>
            <a:ext cx="40145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Схема маршрута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30" name="AutoShape 6" descr="http://ru.stockfresh.com/thumbs/lenm/1638689_%D0%BA%D0%B5%D0%BC%D0%BF%D0%B8%D0%BD%D0%B3%D0%B0-%D0%BF%D0%BE%D0%B5%D0%B7%D0%B4%D0%BA%D1%83-%D0%B4%D0%B5%D1%82%D0%B8-%D0%B4%D0%B5%D0%B2%D1%83%D1%88%D0%BA%D0%B8-%D0%B4%D0%B5%D1%82%D0%B5%D0%B9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://ru.stockfresh.com/thumbs/lenm/1638689_%D0%BA%D0%B5%D0%BC%D0%BF%D0%B8%D0%BD%D0%B3%D0%B0-%D0%BF%D0%BE%D0%B5%D0%B7%D0%B4%D0%BA%D1%83-%D0%B4%D0%B5%D1%82%D0%B8-%D0%B4%D0%B5%D0%B2%D1%83%D1%88%D0%BA%D0%B8-%D0%B4%D0%B5%D1%82%D0%B5%D0%B9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D:\Детский сад\СЕМИНАРЫ\21.02.2017\1638689_кемпинга-поездку-дети-девушки-детей-ребенк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157666" y="5411740"/>
            <a:ext cx="1881230" cy="1251018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Блок-схема: узел 7"/>
          <p:cNvSpPr/>
          <p:nvPr/>
        </p:nvSpPr>
        <p:spPr>
          <a:xfrm>
            <a:off x="1785918" y="4929198"/>
            <a:ext cx="785818" cy="7143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368539" y="5553379"/>
            <a:ext cx="17748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уровень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61477" y="3677229"/>
            <a:ext cx="18213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уровень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31718" y="1842851"/>
            <a:ext cx="18213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уровень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43" name="Picture 19" descr="http://skazkilesaspb.ru/data/big/elka_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32464" y="1316527"/>
            <a:ext cx="1396791" cy="1571636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41023" y="1327908"/>
            <a:ext cx="825870" cy="1548000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Блок-схема: узел 19"/>
          <p:cNvSpPr/>
          <p:nvPr/>
        </p:nvSpPr>
        <p:spPr>
          <a:xfrm>
            <a:off x="4000496" y="3214686"/>
            <a:ext cx="785818" cy="7143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6" name="Picture 22" descr="http://chaochaiblog.ru/wp-content/uploads/2013/02/images_thum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6385" y="248091"/>
            <a:ext cx="1331999" cy="1332000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Блок-схема: узел 21"/>
          <p:cNvSpPr/>
          <p:nvPr/>
        </p:nvSpPr>
        <p:spPr>
          <a:xfrm>
            <a:off x="6357950" y="1428736"/>
            <a:ext cx="785818" cy="7143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2572540" y="4584394"/>
            <a:ext cx="498468" cy="608069"/>
          </a:xfrm>
          <a:prstGeom prst="rect">
            <a:avLst/>
          </a:prstGeom>
          <a:noFill/>
        </p:spPr>
      </p:pic>
      <p:pic>
        <p:nvPicPr>
          <p:cNvPr id="40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3072605" y="4227204"/>
            <a:ext cx="498468" cy="608069"/>
          </a:xfrm>
          <a:prstGeom prst="rect">
            <a:avLst/>
          </a:prstGeom>
          <a:noFill/>
        </p:spPr>
      </p:pic>
      <p:pic>
        <p:nvPicPr>
          <p:cNvPr id="41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3501235" y="3798575"/>
            <a:ext cx="498468" cy="608069"/>
          </a:xfrm>
          <a:prstGeom prst="rect">
            <a:avLst/>
          </a:prstGeom>
          <a:noFill/>
        </p:spPr>
      </p:pic>
      <p:pic>
        <p:nvPicPr>
          <p:cNvPr id="42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4929994" y="2941320"/>
            <a:ext cx="498468" cy="608069"/>
          </a:xfrm>
          <a:prstGeom prst="rect">
            <a:avLst/>
          </a:prstGeom>
          <a:noFill/>
        </p:spPr>
      </p:pic>
      <p:pic>
        <p:nvPicPr>
          <p:cNvPr id="43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5430061" y="2584129"/>
            <a:ext cx="498468" cy="608069"/>
          </a:xfrm>
          <a:prstGeom prst="rect">
            <a:avLst/>
          </a:prstGeom>
          <a:noFill/>
        </p:spPr>
      </p:pic>
      <p:pic>
        <p:nvPicPr>
          <p:cNvPr id="44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5930126" y="2155501"/>
            <a:ext cx="498468" cy="608069"/>
          </a:xfrm>
          <a:prstGeom prst="rect">
            <a:avLst/>
          </a:prstGeom>
          <a:noFill/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18746" y="2626998"/>
            <a:ext cx="3145809" cy="2511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16372" y="63813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88640"/>
            <a:ext cx="7632848" cy="6517524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748464" y="63813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827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82" y="25152"/>
            <a:ext cx="9113718" cy="6804056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http://www.playcast.ru/uploads/2016/11/07/20450657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340768"/>
            <a:ext cx="1028700" cy="1492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53674" flipH="1">
            <a:off x="5479848" y="1076067"/>
            <a:ext cx="696463" cy="1247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i.pinimg.com/originals/47/55/14/475514955bf0cdb09ca1a091a121a467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87462" flipH="1">
            <a:off x="323528" y="2132856"/>
            <a:ext cx="1008112" cy="1217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845775" y="2366355"/>
            <a:ext cx="1129049" cy="973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s://s019.radikal.ru/i601/1706/c3/0152e379d849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30" r="2551" b="10706"/>
          <a:stretch/>
        </p:blipFill>
        <p:spPr bwMode="auto">
          <a:xfrm>
            <a:off x="6876256" y="620688"/>
            <a:ext cx="870240" cy="8640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04448" y="63813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9200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181" y="231444"/>
            <a:ext cx="40145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Схема маршрута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30" name="AutoShape 6" descr="http://ru.stockfresh.com/thumbs/lenm/1638689_%D0%BA%D0%B5%D0%BC%D0%BF%D0%B8%D0%BD%D0%B3%D0%B0-%D0%BF%D0%BE%D0%B5%D0%B7%D0%B4%D0%BA%D1%83-%D0%B4%D0%B5%D1%82%D0%B8-%D0%B4%D0%B5%D0%B2%D1%83%D1%88%D0%BA%D0%B8-%D0%B4%D0%B5%D1%82%D0%B5%D0%B9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://ru.stockfresh.com/thumbs/lenm/1638689_%D0%BA%D0%B5%D0%BC%D0%BF%D0%B8%D0%BD%D0%B3%D0%B0-%D0%BF%D0%BE%D0%B5%D0%B7%D0%B4%D0%BA%D1%83-%D0%B4%D0%B5%D1%82%D0%B8-%D0%B4%D0%B5%D0%B2%D1%83%D1%88%D0%BA%D0%B8-%D0%B4%D0%B5%D1%82%D0%B5%D0%B9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D:\Детский сад\СЕМИНАРЫ\21.02.2017\1638689_кемпинга-поездку-дети-девушки-детей-ребенк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117387" y="5429264"/>
            <a:ext cx="1881230" cy="1251018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Блок-схема: узел 7"/>
          <p:cNvSpPr/>
          <p:nvPr/>
        </p:nvSpPr>
        <p:spPr>
          <a:xfrm>
            <a:off x="1785918" y="4929198"/>
            <a:ext cx="785818" cy="7143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71736" y="5497517"/>
            <a:ext cx="17748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уровень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61477" y="3828360"/>
            <a:ext cx="18213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уровень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46123" y="2105592"/>
            <a:ext cx="18213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уровень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43" name="Picture 19" descr="http://skazkilesaspb.ru/data/big/elka_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71934" y="1428736"/>
            <a:ext cx="1396791" cy="1571636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86906" y="1416654"/>
            <a:ext cx="825870" cy="1548000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Блок-схема: узел 19"/>
          <p:cNvSpPr/>
          <p:nvPr/>
        </p:nvSpPr>
        <p:spPr>
          <a:xfrm>
            <a:off x="4000496" y="3214686"/>
            <a:ext cx="785818" cy="7143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6" name="Picture 22" descr="http://chaochaiblog.ru/wp-content/uploads/2013/02/images_thum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6385" y="273330"/>
            <a:ext cx="1331999" cy="1332000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Блок-схема: узел 21"/>
          <p:cNvSpPr/>
          <p:nvPr/>
        </p:nvSpPr>
        <p:spPr>
          <a:xfrm>
            <a:off x="6357950" y="1428736"/>
            <a:ext cx="785818" cy="7143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2572540" y="4584394"/>
            <a:ext cx="498468" cy="608069"/>
          </a:xfrm>
          <a:prstGeom prst="rect">
            <a:avLst/>
          </a:prstGeom>
          <a:noFill/>
        </p:spPr>
      </p:pic>
      <p:pic>
        <p:nvPicPr>
          <p:cNvPr id="40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3072605" y="4227204"/>
            <a:ext cx="498468" cy="608069"/>
          </a:xfrm>
          <a:prstGeom prst="rect">
            <a:avLst/>
          </a:prstGeom>
          <a:noFill/>
        </p:spPr>
      </p:pic>
      <p:pic>
        <p:nvPicPr>
          <p:cNvPr id="41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3501235" y="3798575"/>
            <a:ext cx="498468" cy="608069"/>
          </a:xfrm>
          <a:prstGeom prst="rect">
            <a:avLst/>
          </a:prstGeom>
          <a:noFill/>
        </p:spPr>
      </p:pic>
      <p:pic>
        <p:nvPicPr>
          <p:cNvPr id="42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4929994" y="2941320"/>
            <a:ext cx="498468" cy="608069"/>
          </a:xfrm>
          <a:prstGeom prst="rect">
            <a:avLst/>
          </a:prstGeom>
          <a:noFill/>
        </p:spPr>
      </p:pic>
      <p:pic>
        <p:nvPicPr>
          <p:cNvPr id="43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5430061" y="2584129"/>
            <a:ext cx="498468" cy="608069"/>
          </a:xfrm>
          <a:prstGeom prst="rect">
            <a:avLst/>
          </a:prstGeom>
          <a:noFill/>
        </p:spPr>
      </p:pic>
      <p:pic>
        <p:nvPicPr>
          <p:cNvPr id="44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5930126" y="2155501"/>
            <a:ext cx="498468" cy="608069"/>
          </a:xfrm>
          <a:prstGeom prst="rect">
            <a:avLst/>
          </a:prstGeom>
          <a:noFill/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/>
          <a:srcRect l="5761" t="6141" r="9545" b="13588"/>
          <a:stretch/>
        </p:blipFill>
        <p:spPr>
          <a:xfrm>
            <a:off x="35496" y="2780928"/>
            <a:ext cx="266429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714952" y="64533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6590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27368" cy="6858000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09120">
            <a:off x="2542964" y="1785288"/>
            <a:ext cx="1071008" cy="868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817594" y="2524773"/>
            <a:ext cx="1129049" cy="973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46326">
            <a:off x="5526219" y="829706"/>
            <a:ext cx="696463" cy="1247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622569">
            <a:off x="720075" y="5768226"/>
            <a:ext cx="603930" cy="688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https://thumbs.gfycat.com/WiltedOddKoodoo-size_restricted.gif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806" y="3468870"/>
            <a:ext cx="1364813" cy="170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://www.playcast.ru/uploads/2015/09/04/14941583.gif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7988" y="3679875"/>
            <a:ext cx="2190750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vamotkrytka.ru/_ph/34/2/291663810.gif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9124" y="5348751"/>
            <a:ext cx="142875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avatars.mds.yandex.net/get-pdb/1583614/9b3c75bf-6627-4d66-912c-44522675432e/ori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464" y="4046075"/>
            <a:ext cx="2585287" cy="1617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s019.radikal.ru/i601/1706/c3/0152e379d849.pn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30" r="2551" b="10706"/>
          <a:stretch/>
        </p:blipFill>
        <p:spPr bwMode="auto">
          <a:xfrm>
            <a:off x="6876256" y="620688"/>
            <a:ext cx="870240" cy="8640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1" name="sound-ideas-night-time-forest-ambience-in-new-zealand-with-light-birds-wind-through-tre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210986" y="44624"/>
            <a:ext cx="191705" cy="191705"/>
          </a:xfrm>
          <a:prstGeom prst="rect">
            <a:avLst/>
          </a:prstGeom>
        </p:spPr>
      </p:pic>
      <p:pic>
        <p:nvPicPr>
          <p:cNvPr id="22" name="Рисунок 21" descr="https://i.pinimg.com/originals/c8/e9/14/c8e91448ebfd3997230a6ee7fb3f24cd.gif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83052">
            <a:off x="1556132" y="768410"/>
            <a:ext cx="1168104" cy="1144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 descr="https://avatars.mds.yandex.net/get-pdb/1960335/5164b8aa-e8fa-4398-8f37-6e6f1fca2e04/orig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2696"/>
            <a:ext cx="564552" cy="56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 descr="https://avatars.mds.yandex.net/get-zen_doc/98165/pub_5b85890b8092d000ae8b46e6_5b8597c4354b7200aabc85f9/ori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8722" y="5569984"/>
            <a:ext cx="1123181" cy="105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http://www.playcast.ru/uploads/2018/10/17/25985116.gif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1744" y="4777291"/>
            <a:ext cx="2113915" cy="204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https://i.pinimg.com/originals/47/55/14/475514955bf0cdb09ca1a091a121a467.gif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87462" flipH="1">
            <a:off x="343477" y="2325647"/>
            <a:ext cx="1008112" cy="1217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http://www.playcast.ru/uploads/2016/11/07/20450657.gif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1243" y="1549223"/>
            <a:ext cx="1028700" cy="14928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642956" y="62984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068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572528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Задачи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дружеские взаимоотношения; привычку сообща играть;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 желание учавствовать  в совместных мероприятиях;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доводить начатое дело до конца;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внимание, умение понимать поставленную  цель.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совершенствовать умение ориентироваться в пространстве;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умение двигаться в заданном направлении;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развивать умение действовать в соответствии с предлагаемым алгоритмом;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учить наблюдать, развивать любознательность. 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развивать речь как средство общения;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обогащать речь детей;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помогать детям употреблять в речи слова в точном соответствии со смыслом;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развивать умение поддерживать беседу.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обогащать сенсорный опыт;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эстетическое восприятие;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развивать мыслительные операции;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способность наблюдать 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Физическое развитие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формировать потребность в ежедневной двигательной активности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развивать интерес к  двигательной деятельности </a:t>
            </a:r>
          </a:p>
          <a:p>
            <a:pPr>
              <a:buFont typeface="Wingdings" pitchFamily="2" charset="2"/>
              <a:buChar char="ü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93654" y="63813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492896"/>
            <a:ext cx="7143800" cy="12311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Спасибо за внимание!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58" y="1285860"/>
            <a:ext cx="814393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это игровая педагогическая технология, которая способствует решению определенных задач на основе компетентного выбора альтернативных вариантов через реализацию определенного сюжета.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28789546" y="5473005"/>
            <a:ext cx="293923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Квест</a:t>
            </a:r>
            <a:r>
              <a:rPr lang="ru-RU" sz="1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это игровая педагогическая технология, которая способствует формированию решать определенные задачи на основе компетентного выбора альтернативных вариантов через реализацию определенного сюжета.</a:t>
            </a:r>
            <a:endParaRPr lang="ru-RU" sz="1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76456" y="63813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231444"/>
            <a:ext cx="40145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Схема маршрута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30" name="AutoShape 6" descr="http://ru.stockfresh.com/thumbs/lenm/1638689_%D0%BA%D0%B5%D0%BC%D0%BF%D0%B8%D0%BD%D0%B3%D0%B0-%D0%BF%D0%BE%D0%B5%D0%B7%D0%B4%D0%BA%D1%83-%D0%B4%D0%B5%D1%82%D0%B8-%D0%B4%D0%B5%D0%B2%D1%83%D1%88%D0%BA%D0%B8-%D0%B4%D0%B5%D1%82%D0%B5%D0%B9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://ru.stockfresh.com/thumbs/lenm/1638689_%D0%BA%D0%B5%D0%BC%D0%BF%D0%B8%D0%BD%D0%B3%D0%B0-%D0%BF%D0%BE%D0%B5%D0%B7%D0%B4%D0%BA%D1%83-%D0%B4%D0%B5%D1%82%D0%B8-%D0%B4%D0%B5%D0%B2%D1%83%D1%88%D0%BA%D0%B8-%D0%B4%D0%B5%D1%82%D0%B5%D0%B9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D:\Детский сад\СЕМИНАРЫ\21.02.2017\1638689_кемпинга-поездку-дети-девушки-детей-ребенк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71368" y="5357826"/>
            <a:ext cx="1881230" cy="125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Блок-схема: узел 7"/>
          <p:cNvSpPr/>
          <p:nvPr/>
        </p:nvSpPr>
        <p:spPr>
          <a:xfrm>
            <a:off x="1785918" y="4929198"/>
            <a:ext cx="785818" cy="7143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327175" y="5357826"/>
            <a:ext cx="17748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уровень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09985" y="3571876"/>
            <a:ext cx="18213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уровень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61435" y="1860611"/>
            <a:ext cx="18213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уровень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43" name="Picture 19" descr="http://skazkilesaspb.ru/data/big/elka_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3545" y="1245091"/>
            <a:ext cx="1396791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10237" y="1268727"/>
            <a:ext cx="825870" cy="15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Блок-схема: узел 19"/>
          <p:cNvSpPr/>
          <p:nvPr/>
        </p:nvSpPr>
        <p:spPr>
          <a:xfrm>
            <a:off x="4000496" y="3214686"/>
            <a:ext cx="785818" cy="7143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6" name="Picture 22" descr="http://chaochaiblog.ru/wp-content/uploads/2013/02/images_thum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27650" y="264506"/>
            <a:ext cx="1331999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Блок-схема: узел 21"/>
          <p:cNvSpPr/>
          <p:nvPr/>
        </p:nvSpPr>
        <p:spPr>
          <a:xfrm>
            <a:off x="6357950" y="1428736"/>
            <a:ext cx="785818" cy="7143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2572540" y="4584394"/>
            <a:ext cx="498468" cy="608069"/>
          </a:xfrm>
          <a:prstGeom prst="rect">
            <a:avLst/>
          </a:prstGeom>
          <a:noFill/>
        </p:spPr>
      </p:pic>
      <p:pic>
        <p:nvPicPr>
          <p:cNvPr id="40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3072605" y="4227204"/>
            <a:ext cx="498468" cy="608069"/>
          </a:xfrm>
          <a:prstGeom prst="rect">
            <a:avLst/>
          </a:prstGeom>
          <a:noFill/>
        </p:spPr>
      </p:pic>
      <p:pic>
        <p:nvPicPr>
          <p:cNvPr id="41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3501235" y="3798575"/>
            <a:ext cx="498468" cy="608069"/>
          </a:xfrm>
          <a:prstGeom prst="rect">
            <a:avLst/>
          </a:prstGeom>
          <a:noFill/>
        </p:spPr>
      </p:pic>
      <p:pic>
        <p:nvPicPr>
          <p:cNvPr id="42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4929994" y="2941320"/>
            <a:ext cx="498468" cy="608069"/>
          </a:xfrm>
          <a:prstGeom prst="rect">
            <a:avLst/>
          </a:prstGeom>
          <a:noFill/>
        </p:spPr>
      </p:pic>
      <p:pic>
        <p:nvPicPr>
          <p:cNvPr id="43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5430061" y="2584129"/>
            <a:ext cx="498468" cy="608069"/>
          </a:xfrm>
          <a:prstGeom prst="rect">
            <a:avLst/>
          </a:prstGeom>
          <a:noFill/>
        </p:spPr>
      </p:pic>
      <p:pic>
        <p:nvPicPr>
          <p:cNvPr id="44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5930126" y="2155501"/>
            <a:ext cx="498468" cy="60806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3891" y="2809354"/>
            <a:ext cx="2526279" cy="1894709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782767" y="63093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676456" y="64533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7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171" y="-10143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avatars.mds.yandex.net/get-pdb/1960335/5164b8aa-e8fa-4398-8f37-6e6f1fca2e04/ori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artinki.org/uploads/posts/2017-09/1506156469_3097-pchela-polzet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7959" y="1196752"/>
            <a:ext cx="1188641" cy="109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s://avatars.mds.yandex.net/get-zen_doc/98165/pub_5b85890b8092d000ae8b46e6_5b8597c4354b7200aabc85f9/ori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45224"/>
            <a:ext cx="1123181" cy="105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avatars.mds.yandex.net/get-pdb/909209/ba055db8-c9fd-46a2-a6ee-57d9cc9af019/ori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729219" flipH="1">
            <a:off x="6240962" y="4152130"/>
            <a:ext cx="1501522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avatars.mds.yandex.net/get-pdb/1470513/7b82f996-ebd6-4cd8-8ac0-5e3a302fda0c/ori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1882130" cy="152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avatars.mds.yandex.net/get-pdb/1641066/eccaf8f4-6e3d-432e-a3d9-fa5a93633399/ori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04052">
            <a:off x="340664" y="620688"/>
            <a:ext cx="1927080" cy="16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www.playcast.ru/uploads/2015/04/20/13252501.gif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1590" y="2695575"/>
            <a:ext cx="148082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://www.playcast.ru/uploads/2016/08/15/19589394.gif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0251" y="400076"/>
            <a:ext cx="2924175" cy="13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i.pinimg.com/originals/c8/e9/14/c8e91448ebfd3997230a6ee7fb3f24cd.gif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16948" flipH="1">
            <a:off x="7206639" y="459977"/>
            <a:ext cx="1560835" cy="147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thumbs.gfycat.com/AromaticAdorableAlbacoretuna-size_restricted.gif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1520" y="5589240"/>
            <a:ext cx="966584" cy="10904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676456" y="63813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57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3188" y="214290"/>
            <a:ext cx="40145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Схема маршрута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30" name="AutoShape 6" descr="http://ru.stockfresh.com/thumbs/lenm/1638689_%D0%BA%D0%B5%D0%BC%D0%BF%D0%B8%D0%BD%D0%B3%D0%B0-%D0%BF%D0%BE%D0%B5%D0%B7%D0%B4%D0%BA%D1%83-%D0%B4%D0%B5%D1%82%D0%B8-%D0%B4%D0%B5%D0%B2%D1%83%D1%88%D0%BA%D0%B8-%D0%B4%D0%B5%D1%82%D0%B5%D0%B9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://ru.stockfresh.com/thumbs/lenm/1638689_%D0%BA%D0%B5%D0%BC%D0%BF%D0%B8%D0%BD%D0%B3%D0%B0-%D0%BF%D0%BE%D0%B5%D0%B7%D0%B4%D0%BA%D1%83-%D0%B4%D0%B5%D1%82%D0%B8-%D0%B4%D0%B5%D0%B2%D1%83%D1%88%D0%BA%D0%B8-%D0%B4%D0%B5%D1%82%D0%B5%D0%B9-%D1%80%D0%B5%D0%B1%D0%B5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D:\Детский сад\СЕМИНАРЫ\21.02.2017\1638689_кемпинга-поездку-дети-девушки-детей-ребенк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214282" y="5286388"/>
            <a:ext cx="1881230" cy="125101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sp>
        <p:nvSpPr>
          <p:cNvPr id="8" name="Блок-схема: узел 7"/>
          <p:cNvSpPr/>
          <p:nvPr/>
        </p:nvSpPr>
        <p:spPr>
          <a:xfrm>
            <a:off x="1785918" y="4929198"/>
            <a:ext cx="785818" cy="7143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327175" y="5357826"/>
            <a:ext cx="17748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уровень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61477" y="3704650"/>
            <a:ext cx="18213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уровень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43104" y="1860611"/>
            <a:ext cx="18213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уровень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43" name="Picture 19" descr="http://skazkilesaspb.ru/data/big/elka_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71934" y="1428736"/>
            <a:ext cx="1396791" cy="157163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14387" y="1428736"/>
            <a:ext cx="825870" cy="154800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</p:spPr>
      </p:pic>
      <p:sp>
        <p:nvSpPr>
          <p:cNvPr id="20" name="Блок-схема: узел 19"/>
          <p:cNvSpPr/>
          <p:nvPr/>
        </p:nvSpPr>
        <p:spPr>
          <a:xfrm>
            <a:off x="4000496" y="3214686"/>
            <a:ext cx="785818" cy="7143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6" name="Picture 22" descr="http://chaochaiblog.ru/wp-content/uploads/2013/02/images_thum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22386" y="256176"/>
            <a:ext cx="1331999" cy="13320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sp>
        <p:nvSpPr>
          <p:cNvPr id="22" name="Блок-схема: узел 21"/>
          <p:cNvSpPr/>
          <p:nvPr/>
        </p:nvSpPr>
        <p:spPr>
          <a:xfrm>
            <a:off x="6357950" y="1428736"/>
            <a:ext cx="785818" cy="7143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2572540" y="4584394"/>
            <a:ext cx="498468" cy="608069"/>
          </a:xfrm>
          <a:prstGeom prst="rect">
            <a:avLst/>
          </a:prstGeom>
          <a:noFill/>
        </p:spPr>
      </p:pic>
      <p:pic>
        <p:nvPicPr>
          <p:cNvPr id="40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3072605" y="4227204"/>
            <a:ext cx="498468" cy="608069"/>
          </a:xfrm>
          <a:prstGeom prst="rect">
            <a:avLst/>
          </a:prstGeom>
          <a:noFill/>
        </p:spPr>
      </p:pic>
      <p:pic>
        <p:nvPicPr>
          <p:cNvPr id="41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3501235" y="3798575"/>
            <a:ext cx="498468" cy="608069"/>
          </a:xfrm>
          <a:prstGeom prst="rect">
            <a:avLst/>
          </a:prstGeom>
          <a:noFill/>
        </p:spPr>
      </p:pic>
      <p:pic>
        <p:nvPicPr>
          <p:cNvPr id="42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4929994" y="2941320"/>
            <a:ext cx="498468" cy="608069"/>
          </a:xfrm>
          <a:prstGeom prst="rect">
            <a:avLst/>
          </a:prstGeom>
          <a:noFill/>
        </p:spPr>
      </p:pic>
      <p:pic>
        <p:nvPicPr>
          <p:cNvPr id="43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5430061" y="2584129"/>
            <a:ext cx="498468" cy="608069"/>
          </a:xfrm>
          <a:prstGeom prst="rect">
            <a:avLst/>
          </a:prstGeom>
          <a:noFill/>
        </p:spPr>
      </p:pic>
      <p:pic>
        <p:nvPicPr>
          <p:cNvPr id="44" name="Picture 24" descr="https://s-media-cache-ak0.pinimg.com/originals/a4/6a/94/a46a947182b14dd4ee2bb8fcb07fa5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24451" flipH="1">
            <a:off x="5930126" y="2155501"/>
            <a:ext cx="498468" cy="60806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/>
          <a:srcRect l="5761" t="6141" r="9545" b="13588"/>
          <a:stretch/>
        </p:blipFill>
        <p:spPr>
          <a:xfrm>
            <a:off x="35496" y="2780928"/>
            <a:ext cx="266429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676456" y="63813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98" y="0"/>
            <a:ext cx="9112002" cy="6858000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748464" y="63093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4523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92" y="548680"/>
            <a:ext cx="4623160" cy="5760000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4152" y="548680"/>
            <a:ext cx="4320000" cy="5760000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820472" y="64533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40742"/>
            <a:ext cx="4248472" cy="6419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40742"/>
            <a:ext cx="4276190" cy="6419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848190" y="64533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2676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257</Words>
  <Application>Microsoft Office PowerPoint</Application>
  <PresentationFormat>Экран (4:3)</PresentationFormat>
  <Paragraphs>70</Paragraphs>
  <Slides>16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1</cp:lastModifiedBy>
  <cp:revision>89</cp:revision>
  <dcterms:created xsi:type="dcterms:W3CDTF">2017-02-24T13:27:22Z</dcterms:created>
  <dcterms:modified xsi:type="dcterms:W3CDTF">2020-03-09T12:27:46Z</dcterms:modified>
</cp:coreProperties>
</file>