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DB214-4339-4F01-BC94-1BEC4FDCA83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E3B575-2DDA-4471-AC7A-73EA96F66E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«Тульская городская игрушка»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Муниципальное дошкольное образовательное учреждение «Детский сад общеразвивающего вида №30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Воспитатель: Еремко Мария Сергеевна</a:t>
            </a:r>
          </a:p>
        </p:txBody>
      </p:sp>
      <p:pic>
        <p:nvPicPr>
          <p:cNvPr id="4" name="Picture 2" descr="C:\Users\DEVICE\Desktop\t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64152" cy="3076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4672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спект и самоанализ Еремко Тульская игрушка\IMG-20191209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11148" cy="3383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конспект и самоанализ Еремко Тульская игрушка\IMG-20191209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2708920"/>
            <a:ext cx="4992554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_С № 30\Рабочий стол_1\Всё для аттестации\Галкина\Галкина всё\IMG_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3577839" cy="239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_С № 30\Рабочий стол_1\Всё для аттестации\Галкина\Галкина всё\IMG_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30" y="116632"/>
            <a:ext cx="2417851" cy="3616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_С № 30\Рабочий стол_1\Всё для аттестации\Галкина\Галкина всё\IMG_2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424777" cy="3627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ладелец\Desktop\DSCN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2567" y="3206224"/>
            <a:ext cx="3733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3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1978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dirty="0" smtClean="0"/>
              <a:t>-беседы  и консультации</a:t>
            </a:r>
          </a:p>
          <a:p>
            <a:pPr marL="0" indent="0">
              <a:buNone/>
            </a:pPr>
            <a:r>
              <a:rPr lang="ru-RU" dirty="0" smtClean="0"/>
              <a:t>-привлечение родителей к созданию музея Тульской городской игрушки и пополнения экспонатами музея Русская изба</a:t>
            </a:r>
          </a:p>
          <a:p>
            <a:pPr marL="0" indent="0">
              <a:buNone/>
            </a:pPr>
            <a:r>
              <a:rPr lang="ru-RU" dirty="0" smtClean="0"/>
              <a:t>-наглядная агитация «Приобщение детей к культуре и традициям Тульской области, посредством знакомства с народными промыслами»</a:t>
            </a:r>
          </a:p>
          <a:p>
            <a:pPr marL="0" indent="0">
              <a:buNone/>
            </a:pPr>
            <a:r>
              <a:rPr lang="ru-RU" dirty="0" smtClean="0"/>
              <a:t>«Посетите с детьми музеи родного края»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76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80" y="404664"/>
            <a:ext cx="2682962" cy="3739887"/>
          </a:xfrm>
          <a:prstGeom prst="rect">
            <a:avLst/>
          </a:prstGeom>
        </p:spPr>
      </p:pic>
      <p:pic>
        <p:nvPicPr>
          <p:cNvPr id="1026" name="Picture 2" descr="https://i.mycdn.me/image?id=858820942715&amp;t=3&amp;plc=WEB&amp;tkn=*wg1OZOkC2nBnJh3UOoPY2iBiX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26" y="1048162"/>
            <a:ext cx="2448272" cy="34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xzdbh_XFa6Q/XaQ_B69EYpI/AAAAAAAAAbs/ak9SqnIwBcAu8Ja9EhL0qOY8sk9GDGi8wCLcBGAsYHQ/s1600/%25D0%25BD%25D0%25B0%25D1%2580%25D0%25BE%25D0%25B4%25D0%25BD%25D0%25B0%25D1%258F%2B%25D0%25BA%25D1%2583%25D0%25BB%25D1%258C%25D1%2582%25D1%2583%25D1%2580%25D0%25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162"/>
            <a:ext cx="2411760" cy="33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nsportal.ru/sites/default/files/2018/05/23/russkoe_narodnoe_iskusstv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86" y="4581128"/>
            <a:ext cx="28531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991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>НОД </a:t>
            </a:r>
            <a:r>
              <a:rPr lang="ru-RU" sz="2700" b="1" dirty="0">
                <a:effectLst/>
              </a:rPr>
              <a:t>в старшей </a:t>
            </a:r>
            <a:r>
              <a:rPr lang="ru-RU" sz="2700" b="1" dirty="0" smtClean="0">
                <a:effectLst/>
              </a:rPr>
              <a:t>группе </a:t>
            </a:r>
            <a:r>
              <a:rPr lang="ru-RU" sz="2700" b="1" dirty="0">
                <a:effectLst/>
              </a:rPr>
              <a:t>на тему: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b="1" dirty="0">
                <a:effectLst/>
              </a:rPr>
              <a:t> «Роспись по замыслу Тульской городской  игрушки»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Создать условия для знакомства детей старшего дошкольного возраста с Тульской городской игрушкой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Andrey\Desktop\городская игрушка\tul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3663308"/>
            <a:ext cx="2088232" cy="29610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6" name="Picture 2" descr="C:\Users\Andrey\Desktop\городская игрушка\tula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27784" y="3573016"/>
            <a:ext cx="2086277" cy="3133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81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Образовательные:</a:t>
            </a:r>
            <a:r>
              <a:rPr lang="ru-RU" dirty="0"/>
              <a:t>  </a:t>
            </a:r>
          </a:p>
          <a:p>
            <a:pPr marL="0" indent="0" fontAlgn="base">
              <a:buNone/>
            </a:pPr>
            <a:r>
              <a:rPr lang="ru-RU" dirty="0"/>
              <a:t>-  закреплять знания детей о музее;</a:t>
            </a:r>
          </a:p>
          <a:p>
            <a:pPr marL="0" indent="0" fontAlgn="base">
              <a:buNone/>
            </a:pPr>
            <a:r>
              <a:rPr lang="ru-RU" dirty="0"/>
              <a:t>-  закреплять знания детей о Тульской городской игрушке, о росписи игрушки;</a:t>
            </a:r>
          </a:p>
          <a:p>
            <a:pPr marL="0" indent="0" fontAlgn="base">
              <a:buNone/>
            </a:pPr>
            <a:r>
              <a:rPr lang="ru-RU" dirty="0"/>
              <a:t>-  закреплять навыки рисования элементов Тульской городской игрушки;</a:t>
            </a:r>
          </a:p>
          <a:p>
            <a:pPr marL="0" indent="0" fontAlgn="base">
              <a:buNone/>
            </a:pPr>
            <a:r>
              <a:rPr lang="ru-RU" dirty="0"/>
              <a:t>-    учить детей самостоятельно выбирать приемы и элементы росписи, сочетание цветов, передавать свое отношение к рисунку.</a:t>
            </a:r>
          </a:p>
          <a:p>
            <a:pPr marL="0" indent="0" fontAlgn="base">
              <a:buNone/>
            </a:pPr>
            <a:r>
              <a:rPr lang="ru-RU" b="1" dirty="0"/>
              <a:t>Развивающие:</a:t>
            </a:r>
            <a:r>
              <a:rPr lang="ru-RU" dirty="0"/>
              <a:t> </a:t>
            </a:r>
          </a:p>
          <a:p>
            <a:pPr marL="0" indent="0" fontAlgn="base">
              <a:buNone/>
            </a:pPr>
            <a:r>
              <a:rPr lang="ru-RU" dirty="0"/>
              <a:t>-  развивать мышление, мелкую моторику рук, художественный вкус;</a:t>
            </a:r>
          </a:p>
          <a:p>
            <a:pPr marL="0" indent="0" fontAlgn="base">
              <a:buNone/>
            </a:pPr>
            <a:r>
              <a:rPr lang="ru-RU" dirty="0"/>
              <a:t>-  развивать эстетическое восприятие, образные представления, чувство цвета и композиции;</a:t>
            </a:r>
          </a:p>
          <a:p>
            <a:pPr marL="0" indent="0" fontAlgn="base">
              <a:buNone/>
            </a:pPr>
            <a:r>
              <a:rPr lang="ru-RU" dirty="0"/>
              <a:t>-  развивать познавательный интерес к истории и культуре своего народа. </a:t>
            </a:r>
          </a:p>
          <a:p>
            <a:pPr marL="0" indent="0" fontAlgn="base">
              <a:buNone/>
            </a:pPr>
            <a:r>
              <a:rPr lang="ru-RU" dirty="0"/>
              <a:t>-  развивать внимание, память, обогащать словарный запас речи.</a:t>
            </a:r>
          </a:p>
          <a:p>
            <a:pPr marL="0" indent="0" fontAlgn="base">
              <a:buNone/>
            </a:pPr>
            <a:r>
              <a:rPr lang="ru-RU" b="1" dirty="0"/>
              <a:t>Воспитательные:</a:t>
            </a:r>
            <a:r>
              <a:rPr lang="ru-RU" dirty="0"/>
              <a:t> </a:t>
            </a:r>
          </a:p>
          <a:p>
            <a:pPr marL="0" indent="0" fontAlgn="base">
              <a:buNone/>
            </a:pPr>
            <a:r>
              <a:rPr lang="ru-RU" dirty="0"/>
              <a:t>-  воспитывать интерес, любовь к народному творчеству,  бережное отношение к изделиям русских мастеров.</a:t>
            </a:r>
          </a:p>
          <a:p>
            <a:pPr marL="0" indent="0" fontAlgn="base">
              <a:buNone/>
            </a:pPr>
            <a:r>
              <a:rPr lang="ru-RU" dirty="0"/>
              <a:t>-  воспитывать умение слушать и слышать друг друга и воспитателя.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4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12" y="476672"/>
            <a:ext cx="5394176" cy="40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0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риобщение </a:t>
            </a:r>
            <a:r>
              <a:rPr lang="ru-RU" dirty="0"/>
              <a:t>детей старшего дошкольного возраста к народной культуре через знакомство с Тульской городской  игрушкой.</a:t>
            </a:r>
          </a:p>
        </p:txBody>
      </p:sp>
      <p:pic>
        <p:nvPicPr>
          <p:cNvPr id="4" name="Picture 4" descr="C:\Users\DEVICE\Desktop\5ac330835e2fb267492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9" y="3789040"/>
            <a:ext cx="4084441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VICE\Desktop\5ac3308367dc428829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1507"/>
            <a:ext cx="380133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Познакомить </a:t>
            </a:r>
            <a:r>
              <a:rPr lang="ru-RU" dirty="0"/>
              <a:t>с историей  Тульской городской игрушки </a:t>
            </a:r>
          </a:p>
          <a:p>
            <a:pPr marL="0" lvl="0" indent="0">
              <a:buNone/>
            </a:pPr>
            <a:r>
              <a:rPr lang="ru-RU" dirty="0" smtClean="0"/>
              <a:t>2. Формировать </a:t>
            </a:r>
            <a:r>
              <a:rPr lang="ru-RU" dirty="0"/>
              <a:t>интерес к культуре русского народа и уважение к национальным традициям.</a:t>
            </a:r>
          </a:p>
          <a:p>
            <a:pPr marL="0" lvl="0" indent="0">
              <a:buNone/>
            </a:pPr>
            <a:r>
              <a:rPr lang="ru-RU" dirty="0" smtClean="0"/>
              <a:t>3. Развивать </a:t>
            </a:r>
            <a:r>
              <a:rPr lang="ru-RU" dirty="0"/>
              <a:t>творческие способности детей через приобщение к исконно русскому промыслу – раскрашиванию </a:t>
            </a:r>
            <a:r>
              <a:rPr lang="ru-RU" dirty="0" smtClean="0"/>
              <a:t>игрушек.</a:t>
            </a:r>
          </a:p>
          <a:p>
            <a:pPr marL="0" lvl="0" indent="0">
              <a:buNone/>
            </a:pPr>
            <a:r>
              <a:rPr lang="ru-RU" dirty="0" smtClean="0"/>
              <a:t>4. Повышать </a:t>
            </a:r>
            <a:r>
              <a:rPr lang="ru-RU" dirty="0"/>
              <a:t>компетентность родителей в вопросах воспитании через информирование; вовлечение их в совместную деятельность для установления партнерских взаимоотношений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Пополнить предметно – пространственную развивающую среду в группе путем создания мини – музея Тульской городской  игрушки.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18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-беседы</a:t>
            </a:r>
          </a:p>
          <a:p>
            <a:pPr marL="0" indent="0">
              <a:buNone/>
            </a:pPr>
            <a:r>
              <a:rPr lang="ru-RU" dirty="0" smtClean="0"/>
              <a:t>-просмотр презентаций иллюстраций о Тульской городской игрушке</a:t>
            </a:r>
          </a:p>
          <a:p>
            <a:pPr marL="0" indent="0">
              <a:buNone/>
            </a:pPr>
            <a:r>
              <a:rPr lang="ru-RU" dirty="0" smtClean="0"/>
              <a:t>-дидактические игры: «Найди лишнее», «Собери картинку», «Продолжи предложение»</a:t>
            </a:r>
          </a:p>
          <a:p>
            <a:pPr marL="0" indent="0">
              <a:buNone/>
            </a:pPr>
            <a:r>
              <a:rPr lang="ru-RU" dirty="0" smtClean="0"/>
              <a:t>-экскурсия в мини-музей «Русская изба»</a:t>
            </a:r>
          </a:p>
          <a:p>
            <a:pPr marL="0" indent="0">
              <a:buNone/>
            </a:pPr>
            <a:r>
              <a:rPr lang="ru-RU" dirty="0" smtClean="0"/>
              <a:t>-проведение НОД </a:t>
            </a:r>
          </a:p>
          <a:p>
            <a:pPr marL="0" indent="0">
              <a:buNone/>
            </a:pPr>
            <a:r>
              <a:rPr lang="ru-RU" dirty="0" smtClean="0"/>
              <a:t>-роспись игрушек</a:t>
            </a:r>
          </a:p>
          <a:p>
            <a:pPr marL="0" indent="0">
              <a:buNone/>
            </a:pPr>
            <a:r>
              <a:rPr lang="ru-RU" dirty="0" smtClean="0"/>
              <a:t>- создание мини-музея Тульской городской игрушки</a:t>
            </a:r>
          </a:p>
          <a:p>
            <a:pPr marL="0" indent="0">
              <a:buNone/>
            </a:pPr>
            <a:r>
              <a:rPr lang="ru-RU" dirty="0" smtClean="0"/>
              <a:t>-изготовление афиши для открытия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4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спект и самоанализ Еремко Тульская игрушка\IMG-20191206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602"/>
            <a:ext cx="2880320" cy="3410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конспект и самоанализ Еремко Тульская игрушка\IMG-20191206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9019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F:\конспект и самоанализ Еремко Тульская игрушка\IMG-20191206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8" y="3609019"/>
            <a:ext cx="4320479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8335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спект и самоанализ Еремко Тульская игрушка\IMG-20191206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68352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онспект и самоанализ Еремко Тульская игрушка\IMG-20191206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68352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онспект и самоанализ Еремко Тульская игрушка\IMG-20191206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6314"/>
            <a:ext cx="5040560" cy="3780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нспект и самоанализ Еремко Тульская игрушка\IMG-20191206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6424" cy="5088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онспект и самоанализ Еремко Тульская игрушка\IMG-20191206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5184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конспект и самоанализ Еремко Тульская игрушка\IMG-20191206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2624"/>
            <a:ext cx="432048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онспект и самоанализ Еремко Тульская игрушка\IMG-20191209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431"/>
            <a:ext cx="3672408" cy="4896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F:\конспект и самоанализ Еремко Тульская игрушка\IMG-20191209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789463" cy="505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9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спект и самоанализ Еремко Тульская игрушка\IMG-20191209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1" y="1556792"/>
            <a:ext cx="3851412" cy="513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онспект и самоанализ Еремко Тульская игрушка\IMG-20191209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38" y="298554"/>
            <a:ext cx="3816424" cy="50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243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Franklin Gothic Book</vt:lpstr>
      <vt:lpstr>Franklin Gothic Medium</vt:lpstr>
      <vt:lpstr>Wingdings 2</vt:lpstr>
      <vt:lpstr>Трек</vt:lpstr>
      <vt:lpstr>ПРОЕКТ «Тульская городская игрушка»</vt:lpstr>
      <vt:lpstr>Цель проекта</vt:lpstr>
      <vt:lpstr>Задачи проекта</vt:lpstr>
      <vt:lpstr>Формы работы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родителями</vt:lpstr>
      <vt:lpstr>Презентация PowerPoint</vt:lpstr>
      <vt:lpstr>  НОД в старшей группе на тему:  «Роспись по замыслу Тульской городской  игрушки»  </vt:lpstr>
      <vt:lpstr>Задачи: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«Тульская городская игрушка»</dc:title>
  <dc:creator>123456</dc:creator>
  <cp:lastModifiedBy>User1</cp:lastModifiedBy>
  <cp:revision>11</cp:revision>
  <dcterms:created xsi:type="dcterms:W3CDTF">2019-12-09T17:15:22Z</dcterms:created>
  <dcterms:modified xsi:type="dcterms:W3CDTF">2019-12-11T07:55:17Z</dcterms:modified>
</cp:coreProperties>
</file>