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1"/>
  </p:notesMasterIdLst>
  <p:sldIdLst>
    <p:sldId id="257" r:id="rId2"/>
    <p:sldId id="266" r:id="rId3"/>
    <p:sldId id="267" r:id="rId4"/>
    <p:sldId id="268" r:id="rId5"/>
    <p:sldId id="269" r:id="rId6"/>
    <p:sldId id="265" r:id="rId7"/>
    <p:sldId id="270" r:id="rId8"/>
    <p:sldId id="272" r:id="rId9"/>
    <p:sldId id="289" r:id="rId10"/>
    <p:sldId id="284" r:id="rId11"/>
    <p:sldId id="258" r:id="rId12"/>
    <p:sldId id="277" r:id="rId13"/>
    <p:sldId id="279" r:id="rId14"/>
    <p:sldId id="282" r:id="rId15"/>
    <p:sldId id="281" r:id="rId16"/>
    <p:sldId id="283" r:id="rId17"/>
    <p:sldId id="286" r:id="rId18"/>
    <p:sldId id="287" r:id="rId19"/>
    <p:sldId id="28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7DF05F-2284-4BF7-B5D8-313F01E0A3D1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E54DD0-EF27-4BF8-B232-5C32FFB707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579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E54DD0-EF27-4BF8-B232-5C32FFB7071D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1430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/>
              <a:t>Муниципальное дошкольное образовательное учреждение «Детский сад </a:t>
            </a:r>
            <a:r>
              <a:rPr lang="ru-RU" sz="2700" dirty="0" err="1" smtClean="0"/>
              <a:t>общеразвивающего</a:t>
            </a:r>
            <a:r>
              <a:rPr lang="ru-RU" sz="2700" dirty="0" smtClean="0"/>
              <a:t> вида № 30»</a:t>
            </a:r>
            <a:br>
              <a:rPr lang="ru-RU" sz="2700" dirty="0" smtClean="0"/>
            </a:br>
            <a:r>
              <a:rPr lang="ru-RU" sz="2700" dirty="0" smtClean="0"/>
              <a:t>г. Щёкино, ул. </a:t>
            </a:r>
            <a:r>
              <a:rPr lang="ru-RU" sz="2700" dirty="0" err="1" smtClean="0"/>
              <a:t>Лукашина</a:t>
            </a:r>
            <a:r>
              <a:rPr lang="ru-RU" sz="2700" dirty="0" smtClean="0"/>
              <a:t>, д. 6 а.</a:t>
            </a:r>
            <a:endParaRPr lang="ru-RU" sz="2700" dirty="0"/>
          </a:p>
        </p:txBody>
      </p:sp>
      <p:pic>
        <p:nvPicPr>
          <p:cNvPr id="1026" name="Picture 2" descr="F:\сайт\IMG_937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6182" y="1928802"/>
            <a:ext cx="4786346" cy="438943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  <p:sp>
        <p:nvSpPr>
          <p:cNvPr id="4" name="Прямоугольник 3"/>
          <p:cNvSpPr/>
          <p:nvPr/>
        </p:nvSpPr>
        <p:spPr>
          <a:xfrm>
            <a:off x="-428660" y="2428868"/>
            <a:ext cx="4214842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53975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</a:t>
            </a:r>
            <a:r>
              <a:rPr lang="ru-RU" sz="2400" b="1" dirty="0" smtClean="0">
                <a:solidFill>
                  <a:srgbClr val="FF0000"/>
                </a:solidFill>
                <a:latin typeface="+mj-lt"/>
                <a:ea typeface="Times New Roman" pitchFamily="18" charset="0"/>
                <a:cs typeface="Arial" pitchFamily="34" charset="0"/>
              </a:rPr>
              <a:t>НАШ ДЕВИЗ</a:t>
            </a:r>
          </a:p>
          <a:p>
            <a:pPr lvl="0" indent="539750" fontAlgn="base">
              <a:spcBef>
                <a:spcPct val="0"/>
              </a:spcBef>
              <a:spcAft>
                <a:spcPct val="0"/>
              </a:spcAft>
            </a:pPr>
            <a:endParaRPr lang="ru-RU" sz="1100" b="1" dirty="0" smtClean="0">
              <a:solidFill>
                <a:srgbClr val="FF0000"/>
              </a:solidFill>
              <a:latin typeface="+mj-lt"/>
              <a:ea typeface="Times New Roman" pitchFamily="18" charset="0"/>
              <a:cs typeface="Arial" pitchFamily="34" charset="0"/>
            </a:endParaRPr>
          </a:p>
          <a:p>
            <a:pPr lvl="0" indent="53975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Наш 30-й детский сад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indent="5397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Многим славится…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indent="5397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Приходите в гости к нам,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lvl="0" indent="5397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Вам понравится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!</a:t>
            </a:r>
          </a:p>
          <a:p>
            <a:pPr lvl="0" indent="53975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0000FF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5397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Подготовила Мареева И.Н.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B0F0"/>
                </a:solidFill>
              </a:rPr>
              <a:t>Жизнь без улыбки – ошибка.</a:t>
            </a:r>
            <a:br>
              <a:rPr lang="ru-RU" sz="3200" b="1" dirty="0" smtClean="0">
                <a:solidFill>
                  <a:srgbClr val="00B0F0"/>
                </a:solidFill>
              </a:rPr>
            </a:br>
            <a:r>
              <a:rPr lang="ru-RU" sz="3200" b="1" dirty="0" smtClean="0">
                <a:solidFill>
                  <a:srgbClr val="00B0F0"/>
                </a:solidFill>
              </a:rPr>
              <a:t>Да здравствует спорт и улыбка!</a:t>
            </a:r>
            <a:endParaRPr lang="ru-RU" sz="3200" b="1" dirty="0">
              <a:solidFill>
                <a:srgbClr val="00B0F0"/>
              </a:solidFill>
            </a:endParaRPr>
          </a:p>
        </p:txBody>
      </p:sp>
      <p:pic>
        <p:nvPicPr>
          <p:cNvPr id="10242" name="Picture 2" descr="C:\Documents and Settings\user\Рабочий стол\P101044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5708" y="1935163"/>
            <a:ext cx="5852583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00B0F0"/>
                </a:solidFill>
              </a:rPr>
              <a:t>А питание у нас – просто сказка!</a:t>
            </a:r>
            <a:br>
              <a:rPr lang="ru-RU" sz="3200" dirty="0" smtClean="0">
                <a:solidFill>
                  <a:srgbClr val="00B0F0"/>
                </a:solidFill>
              </a:rPr>
            </a:br>
            <a:r>
              <a:rPr lang="ru-RU" sz="3200" dirty="0" smtClean="0">
                <a:solidFill>
                  <a:srgbClr val="00B0F0"/>
                </a:solidFill>
              </a:rPr>
              <a:t>Ведь в «</a:t>
            </a:r>
            <a:r>
              <a:rPr lang="ru-RU" sz="3200" dirty="0" err="1" smtClean="0">
                <a:solidFill>
                  <a:srgbClr val="00B0F0"/>
                </a:solidFill>
              </a:rPr>
              <a:t>ПродЭко</a:t>
            </a:r>
            <a:r>
              <a:rPr lang="ru-RU" sz="3200" dirty="0" smtClean="0">
                <a:solidFill>
                  <a:srgbClr val="00B0F0"/>
                </a:solidFill>
              </a:rPr>
              <a:t> выпускается своя колбаска</a:t>
            </a:r>
            <a:endParaRPr lang="ru-RU" sz="3200" dirty="0">
              <a:solidFill>
                <a:srgbClr val="00B0F0"/>
              </a:solidFill>
            </a:endParaRPr>
          </a:p>
        </p:txBody>
      </p:sp>
      <p:pic>
        <p:nvPicPr>
          <p:cNvPr id="13" name="Picture 2" descr="E:\IMG_429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5920" y="1935321"/>
            <a:ext cx="5852160" cy="438912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Релаксация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7170" name="Picture 2" descr="E:\IMG_423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928802"/>
            <a:ext cx="3571900" cy="4429156"/>
          </a:xfrm>
          <a:prstGeom prst="rect">
            <a:avLst/>
          </a:prstGeom>
          <a:noFill/>
        </p:spPr>
      </p:pic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352956" cy="4434840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Мы считали, мы писали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Наши пальчики устали.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А теперь мы отдохнём,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И опять писать начнём!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Всё, что есть покажем</a:t>
            </a:r>
            <a:r>
              <a:rPr lang="ru-RU" dirty="0" smtClean="0"/>
              <a:t>,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Что</a:t>
            </a:r>
            <a:r>
              <a:rPr lang="ru-RU" sz="20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знаем – расскажем!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5" name="Рисунок 4"/>
          <p:cNvSpPr>
            <a:spLocks noGrp="1"/>
          </p:cNvSpPr>
          <p:nvPr>
            <p:ph type="pic" idx="1"/>
          </p:nvPr>
        </p:nvSpPr>
        <p:spPr/>
      </p:sp>
      <p:pic>
        <p:nvPicPr>
          <p:cNvPr id="7" name="Picture 3" descr="E:\IMG_4757.JPG"/>
          <p:cNvPicPr>
            <a:picLocks noChangeAspect="1" noChangeArrowheads="1"/>
          </p:cNvPicPr>
          <p:nvPr/>
        </p:nvPicPr>
        <p:blipFill>
          <a:blip r:embed="rId2" cstate="print"/>
          <a:srcRect l="10837" r="10837"/>
          <a:stretch>
            <a:fillRect/>
          </a:stretch>
        </p:blipFill>
        <p:spPr bwMode="auto">
          <a:xfrm rot="420000">
            <a:off x="3447442" y="1132184"/>
            <a:ext cx="4763694" cy="4111263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rgbClr val="FFC000"/>
                </a:solidFill>
              </a:rPr>
              <a:t>Будем кубики считать </a:t>
            </a:r>
            <a:br>
              <a:rPr lang="ru-RU" sz="4000" dirty="0" smtClean="0">
                <a:solidFill>
                  <a:srgbClr val="FFC000"/>
                </a:solidFill>
              </a:rPr>
            </a:br>
            <a:r>
              <a:rPr lang="ru-RU" sz="4000" dirty="0" smtClean="0">
                <a:solidFill>
                  <a:srgbClr val="FFC000"/>
                </a:solidFill>
              </a:rPr>
              <a:t>И задачки все решать</a:t>
            </a:r>
            <a:endParaRPr lang="ru-RU" sz="4000" dirty="0">
              <a:solidFill>
                <a:srgbClr val="FFC000"/>
              </a:solidFill>
            </a:endParaRPr>
          </a:p>
        </p:txBody>
      </p:sp>
      <p:pic>
        <p:nvPicPr>
          <p:cNvPr id="10" name="Picture 2" descr="E:\IMG_474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280160" y="1935321"/>
            <a:ext cx="6583680" cy="43891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214438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</a:rPr>
              <a:t>Мы танцуем и поём – </a:t>
            </a:r>
            <a:br>
              <a:rPr lang="ru-RU" sz="4400" dirty="0" smtClean="0">
                <a:solidFill>
                  <a:srgbClr val="FF0000"/>
                </a:solidFill>
              </a:rPr>
            </a:br>
            <a:r>
              <a:rPr lang="ru-RU" sz="4400" dirty="0" smtClean="0">
                <a:solidFill>
                  <a:srgbClr val="FF0000"/>
                </a:solidFill>
              </a:rPr>
              <a:t>Весело живём!</a:t>
            </a:r>
            <a:endParaRPr lang="ru-RU" sz="4400" dirty="0">
              <a:solidFill>
                <a:srgbClr val="FF0000"/>
              </a:solidFill>
            </a:endParaRPr>
          </a:p>
        </p:txBody>
      </p:sp>
      <p:pic>
        <p:nvPicPr>
          <p:cNvPr id="9218" name="Picture 2" descr="C:\Documents and Settings\user\Рабочий стол\IMG_006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8537" y="1920875"/>
            <a:ext cx="2955925" cy="4433888"/>
          </a:xfrm>
          <a:prstGeom prst="rect">
            <a:avLst/>
          </a:prstGeom>
          <a:noFill/>
        </p:spPr>
      </p:pic>
      <p:pic>
        <p:nvPicPr>
          <p:cNvPr id="9220" name="Picture 4" descr="C:\Documents and Settings\user\Рабочий стол\IMG_005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428868"/>
            <a:ext cx="4038600" cy="35718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4282" y="514352"/>
            <a:ext cx="3214718" cy="1700202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И ещё при всём при этом: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2"/>
          </p:nvPr>
        </p:nvSpPr>
        <p:spPr>
          <a:xfrm>
            <a:off x="214282" y="2143116"/>
            <a:ext cx="3429024" cy="4105284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Будем знать где надо ехать,</a:t>
            </a:r>
          </a:p>
          <a:p>
            <a:r>
              <a:rPr lang="ru-RU" sz="2800" dirty="0" smtClean="0">
                <a:solidFill>
                  <a:srgbClr val="0070C0"/>
                </a:solidFill>
              </a:rPr>
              <a:t>Как дорогу перейти,</a:t>
            </a:r>
          </a:p>
          <a:p>
            <a:r>
              <a:rPr lang="ru-RU" sz="2800" dirty="0" smtClean="0">
                <a:solidFill>
                  <a:srgbClr val="0070C0"/>
                </a:solidFill>
              </a:rPr>
              <a:t>И машину обойти.</a:t>
            </a:r>
          </a:p>
        </p:txBody>
      </p:sp>
      <p:pic>
        <p:nvPicPr>
          <p:cNvPr id="8" name="Picture 2" descr="E:\IMG_476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0141" y="1676400"/>
            <a:ext cx="4661567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Наши достижения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Участие в конкурсе вместе с детьми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half" idx="3"/>
          </p:nvPr>
        </p:nvSpPr>
        <p:spPr/>
        <p:txBody>
          <a:bodyPr>
            <a:normAutofit fontScale="70000" lnSpcReduction="20000"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Главный приз в конкурсе</a:t>
            </a:r>
          </a:p>
          <a:p>
            <a:pPr algn="ctr"/>
            <a:r>
              <a:rPr lang="ru-RU" dirty="0" smtClean="0">
                <a:solidFill>
                  <a:srgbClr val="0070C0"/>
                </a:solidFill>
              </a:rPr>
              <a:t>«Поклонимся Великим тем годам!»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3010" name="Picture 2" descr="E:\сайт\Изображение 010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0056" y="2857496"/>
            <a:ext cx="2794475" cy="4000504"/>
          </a:xfrm>
          <a:prstGeom prst="rect">
            <a:avLst/>
          </a:prstGeom>
          <a:noFill/>
        </p:spPr>
      </p:pic>
      <p:pic>
        <p:nvPicPr>
          <p:cNvPr id="43011" name="Picture 3" descr="E:\сайт\Изображение 01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2714620"/>
            <a:ext cx="2794475" cy="41433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Призовые места в районном </a:t>
            </a:r>
            <a:r>
              <a:rPr lang="ru-RU" sz="2800" b="1" dirty="0" err="1" smtClean="0">
                <a:solidFill>
                  <a:srgbClr val="0070C0"/>
                </a:solidFill>
              </a:rPr>
              <a:t>физкультурно</a:t>
            </a:r>
            <a:r>
              <a:rPr lang="ru-RU" sz="2800" b="1" dirty="0" smtClean="0">
                <a:solidFill>
                  <a:srgbClr val="0070C0"/>
                </a:solidFill>
              </a:rPr>
              <a:t> -  оздоровительном марафоне </a:t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«Навстречу Сочи 2014»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44034" name="Picture 2" descr="C:\Documents and Settings\user\Мои документы\Мои рисунки\Изображение\Изображение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5899" y="1920875"/>
            <a:ext cx="3221201" cy="4433888"/>
          </a:xfrm>
          <a:prstGeom prst="rect">
            <a:avLst/>
          </a:prstGeom>
          <a:noFill/>
        </p:spPr>
      </p:pic>
      <p:pic>
        <p:nvPicPr>
          <p:cNvPr id="44035" name="Picture 3" descr="C:\Documents and Settings\user\Мои документы\Мои рисунки\Изображение\Изображение 0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56899" y="1920875"/>
            <a:ext cx="3221201" cy="44338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Спасибо за внимание!</a:t>
            </a:r>
            <a:endParaRPr lang="ru-RU" sz="5400" dirty="0"/>
          </a:p>
        </p:txBody>
      </p:sp>
      <p:sp>
        <p:nvSpPr>
          <p:cNvPr id="8" name="Заголовок 4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800" dirty="0" smtClean="0"/>
              <a:t>Подготовила: </a:t>
            </a:r>
            <a:br>
              <a:rPr lang="ru-RU" sz="4800" dirty="0" smtClean="0"/>
            </a:br>
            <a:r>
              <a:rPr lang="ru-RU" sz="4800" dirty="0" smtClean="0"/>
              <a:t>старший воспитатель МДОУ «Д/С № 30» И. Н. Мареева.</a:t>
            </a:r>
            <a:endParaRPr lang="ru-RU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176996"/>
            <a:ext cx="2465290" cy="1582621"/>
          </a:xfrm>
        </p:spPr>
        <p:txBody>
          <a:bodyPr>
            <a:noAutofit/>
          </a:bodyPr>
          <a:lstStyle/>
          <a:p>
            <a:r>
              <a:rPr lang="ru-RU" sz="2800" b="0" dirty="0" smtClean="0">
                <a:solidFill>
                  <a:srgbClr val="0070C0"/>
                </a:solidFill>
                <a:ea typeface="Times New Roman" pitchFamily="18" charset="0"/>
                <a:cs typeface="Arial" pitchFamily="34" charset="0"/>
              </a:rPr>
              <a:t>Есть у нас </a:t>
            </a:r>
            <a:br>
              <a:rPr lang="ru-RU" sz="2800" b="0" dirty="0" smtClean="0">
                <a:solidFill>
                  <a:srgbClr val="0070C0"/>
                </a:solidFill>
                <a:ea typeface="Times New Roman" pitchFamily="18" charset="0"/>
                <a:cs typeface="Arial" pitchFamily="34" charset="0"/>
              </a:rPr>
            </a:br>
            <a:r>
              <a:rPr lang="ru-RU" sz="2800" b="0" dirty="0" smtClean="0">
                <a:solidFill>
                  <a:srgbClr val="0070C0"/>
                </a:solidFill>
                <a:ea typeface="Times New Roman" pitchFamily="18" charset="0"/>
                <a:cs typeface="Arial" pitchFamily="34" charset="0"/>
              </a:rPr>
              <a:t>и спортзал с </a:t>
            </a:r>
            <a:br>
              <a:rPr lang="ru-RU" sz="2800" b="0" dirty="0" smtClean="0">
                <a:solidFill>
                  <a:srgbClr val="0070C0"/>
                </a:solidFill>
                <a:ea typeface="Times New Roman" pitchFamily="18" charset="0"/>
                <a:cs typeface="Arial" pitchFamily="34" charset="0"/>
              </a:rPr>
            </a:br>
            <a:r>
              <a:rPr lang="ru-RU" sz="2800" b="0" dirty="0" smtClean="0">
                <a:solidFill>
                  <a:srgbClr val="0070C0"/>
                </a:solidFill>
                <a:ea typeface="Times New Roman" pitchFamily="18" charset="0"/>
                <a:cs typeface="Arial" pitchFamily="34" charset="0"/>
              </a:rPr>
              <a:t>тренажерами:</a:t>
            </a:r>
            <a:r>
              <a:rPr lang="ru-RU" sz="2800" b="0" dirty="0" smtClean="0">
                <a:solidFill>
                  <a:srgbClr val="0070C0"/>
                </a:solidFill>
              </a:rPr>
              <a:t/>
            </a:r>
            <a:br>
              <a:rPr lang="ru-RU" sz="2800" b="0" dirty="0" smtClean="0">
                <a:solidFill>
                  <a:srgbClr val="0070C0"/>
                </a:solidFill>
              </a:rPr>
            </a:b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57158" y="2786058"/>
            <a:ext cx="2571768" cy="217932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Будем спортом заниматься,</a:t>
            </a:r>
          </a:p>
          <a:p>
            <a:r>
              <a:rPr lang="ru-RU" sz="2800" dirty="0" smtClean="0">
                <a:solidFill>
                  <a:srgbClr val="0070C0"/>
                </a:solidFill>
              </a:rPr>
              <a:t>упражняться, отжиматься.</a:t>
            </a:r>
          </a:p>
          <a:p>
            <a:endParaRPr lang="ru-RU" sz="2800" dirty="0"/>
          </a:p>
        </p:txBody>
      </p:sp>
      <p:pic>
        <p:nvPicPr>
          <p:cNvPr id="5" name="Picture 2" descr="E:\IMG_4255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5930" r="5930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Папа, мама, я – спортивная семья!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7" name="Picture 2" descr="E:\DSC002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5708" y="1935163"/>
            <a:ext cx="5852583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514352"/>
            <a:ext cx="3000364" cy="1162050"/>
          </a:xfrm>
        </p:spPr>
        <p:txBody>
          <a:bodyPr/>
          <a:lstStyle/>
          <a:p>
            <a:pPr algn="ctr"/>
            <a:r>
              <a:rPr lang="ru-RU" dirty="0" smtClean="0"/>
              <a:t>Методический</a:t>
            </a:r>
            <a:br>
              <a:rPr lang="ru-RU" dirty="0" smtClean="0"/>
            </a:br>
            <a:r>
              <a:rPr lang="ru-RU" dirty="0" smtClean="0"/>
              <a:t>кабинет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285720" y="1714488"/>
            <a:ext cx="2886076" cy="4572000"/>
          </a:xfrm>
        </p:spPr>
        <p:txBody>
          <a:bodyPr/>
          <a:lstStyle/>
          <a:p>
            <a:r>
              <a:rPr lang="ru-RU" sz="2400" dirty="0" smtClean="0">
                <a:solidFill>
                  <a:srgbClr val="FF0000"/>
                </a:solidFill>
              </a:rPr>
              <a:t>комплексная программа развития и воспитания дошкольников в образовательной системе 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« Детский сад 2100» 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под редакцией 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Д.И. </a:t>
            </a:r>
            <a:r>
              <a:rPr lang="ru-RU" sz="2400" dirty="0" err="1" smtClean="0">
                <a:solidFill>
                  <a:srgbClr val="FF0000"/>
                </a:solidFill>
              </a:rPr>
              <a:t>Фельдштейна</a:t>
            </a:r>
            <a:r>
              <a:rPr lang="ru-RU" sz="2400" dirty="0" smtClean="0">
                <a:solidFill>
                  <a:srgbClr val="FF0000"/>
                </a:solidFill>
              </a:rPr>
              <a:t>.</a:t>
            </a:r>
          </a:p>
          <a:p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7" name="Picture 4" descr="C:\Users\sam\Desktop\IMG_481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5050" y="857232"/>
            <a:ext cx="5111750" cy="54292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785818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Закаляйся, если хочешь быть здоров!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10" name="Picture 3" descr="E:\IMG_199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357430"/>
            <a:ext cx="4038600" cy="3643338"/>
          </a:xfrm>
          <a:prstGeom prst="rect">
            <a:avLst/>
          </a:prstGeom>
          <a:noFill/>
        </p:spPr>
      </p:pic>
      <p:pic>
        <p:nvPicPr>
          <p:cNvPr id="2050" name="Picture 2" descr="E:\IMG_476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214942" y="2143116"/>
            <a:ext cx="3714776" cy="4433888"/>
          </a:xfrm>
          <a:prstGeom prst="rect">
            <a:avLst/>
          </a:prstGeom>
          <a:noFill/>
        </p:spPr>
      </p:pic>
      <p:sp>
        <p:nvSpPr>
          <p:cNvPr id="6" name="Текст 5"/>
          <p:cNvSpPr>
            <a:spLocks noGrp="1"/>
          </p:cNvSpPr>
          <p:nvPr>
            <p:ph type="body" idx="4294967295"/>
          </p:nvPr>
        </p:nvSpPr>
        <p:spPr>
          <a:xfrm>
            <a:off x="0" y="1857375"/>
            <a:ext cx="4040188" cy="658813"/>
          </a:xfrm>
        </p:spPr>
        <p:txBody>
          <a:bodyPr>
            <a:normAutofit fontScale="92500"/>
          </a:bodyPr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Игры на свежем воздухе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half" idx="4294967295"/>
          </p:nvPr>
        </p:nvSpPr>
        <p:spPr>
          <a:xfrm>
            <a:off x="4786315" y="1357298"/>
            <a:ext cx="4357686" cy="71438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>
                <a:solidFill>
                  <a:srgbClr val="00B0F0"/>
                </a:solidFill>
              </a:rPr>
              <a:t>Закаливание: ходьба по массажному коврику</a:t>
            </a:r>
            <a:endParaRPr lang="ru-RU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dirty="0" smtClean="0"/>
              <a:t>Всех излечит, исцелит</a:t>
            </a:r>
            <a:br>
              <a:rPr lang="ru-RU" sz="4400" dirty="0" smtClean="0"/>
            </a:br>
            <a:r>
              <a:rPr lang="ru-RU" sz="4400" dirty="0" smtClean="0"/>
              <a:t>Добрый доктор Айболит!</a:t>
            </a:r>
            <a:endParaRPr lang="ru-RU" sz="4400" dirty="0"/>
          </a:p>
        </p:txBody>
      </p:sp>
      <p:pic>
        <p:nvPicPr>
          <p:cNvPr id="1028" name="Picture 4" descr="E:\IMG_205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8537" y="1920875"/>
            <a:ext cx="2955925" cy="4433888"/>
          </a:xfrm>
          <a:prstGeom prst="rect">
            <a:avLst/>
          </a:prstGeom>
          <a:noFill/>
        </p:spPr>
      </p:pic>
      <p:pic>
        <p:nvPicPr>
          <p:cNvPr id="1029" name="Picture 5" descr="E:\IMG_205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2357430"/>
            <a:ext cx="4038600" cy="35552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00B050"/>
                </a:solidFill>
              </a:rPr>
              <a:t>Расти здоровым, малыш!</a:t>
            </a:r>
            <a:endParaRPr lang="ru-RU" sz="4000" dirty="0">
              <a:solidFill>
                <a:srgbClr val="00B050"/>
              </a:solidFill>
            </a:endParaRPr>
          </a:p>
        </p:txBody>
      </p:sp>
      <p:pic>
        <p:nvPicPr>
          <p:cNvPr id="3074" name="Picture 2" descr="E:\IMG_204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9922" y="1935163"/>
            <a:ext cx="6584156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4282" y="514352"/>
            <a:ext cx="3214718" cy="1843078"/>
          </a:xfrm>
        </p:spPr>
        <p:txBody>
          <a:bodyPr/>
          <a:lstStyle/>
          <a:p>
            <a:r>
              <a:rPr lang="ru-RU" dirty="0" smtClean="0"/>
              <a:t>Спортом будем заниматься,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214282" y="2357430"/>
            <a:ext cx="3214718" cy="389097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Что б расти и развиваться!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5122" name="Picture 2" descr="E:\IMG_197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1357298"/>
            <a:ext cx="5111750" cy="4500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/>
              <a:t>По утрам зарядку делай, </a:t>
            </a:r>
            <a:br>
              <a:rPr lang="ru-RU" sz="4000" dirty="0" smtClean="0"/>
            </a:br>
            <a:r>
              <a:rPr lang="ru-RU" sz="4000" dirty="0" smtClean="0"/>
              <a:t>Будешь сильный, будешь смелый!</a:t>
            </a:r>
            <a:endParaRPr lang="ru-RU" sz="4000" dirty="0"/>
          </a:p>
        </p:txBody>
      </p:sp>
      <p:pic>
        <p:nvPicPr>
          <p:cNvPr id="2050" name="Picture 2" descr="C:\Documents and Settings\user\Рабочий стол\DSC000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5708" y="1935163"/>
            <a:ext cx="5852583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431</TotalTime>
  <Words>224</Words>
  <Application>Microsoft Office PowerPoint</Application>
  <PresentationFormat>Экран (4:3)</PresentationFormat>
  <Paragraphs>49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Поток</vt:lpstr>
      <vt:lpstr>Муниципальное дошкольное образовательное учреждение «Детский сад общеразвивающего вида № 30» г. Щёкино, ул. Лукашина, д. 6 а.</vt:lpstr>
      <vt:lpstr>Есть у нас  и спортзал с  тренажерами: </vt:lpstr>
      <vt:lpstr>Папа, мама, я – спортивная семья!</vt:lpstr>
      <vt:lpstr>Методический кабинет</vt:lpstr>
      <vt:lpstr>Закаляйся, если хочешь быть здоров!</vt:lpstr>
      <vt:lpstr>Всех излечит, исцелит Добрый доктор Айболит!</vt:lpstr>
      <vt:lpstr>Расти здоровым, малыш!</vt:lpstr>
      <vt:lpstr>Спортом будем заниматься,</vt:lpstr>
      <vt:lpstr>По утрам зарядку делай,  Будешь сильный, будешь смелый!</vt:lpstr>
      <vt:lpstr>Жизнь без улыбки – ошибка. Да здравствует спорт и улыбка!</vt:lpstr>
      <vt:lpstr>А питание у нас – просто сказка! Ведь в «ПродЭко выпускается своя колбаска</vt:lpstr>
      <vt:lpstr>Релаксация</vt:lpstr>
      <vt:lpstr>Всё, что есть покажем,</vt:lpstr>
      <vt:lpstr>Будем кубики считать  И задачки все решать</vt:lpstr>
      <vt:lpstr>Мы танцуем и поём –  Весело живём!</vt:lpstr>
      <vt:lpstr>И ещё при всём при этом:</vt:lpstr>
      <vt:lpstr>Наши достижения</vt:lpstr>
      <vt:lpstr>Призовые места в районном физкультурно -  оздоровительном марафоне  «Навстречу Сочи 2014»</vt:lpstr>
      <vt:lpstr>Подготовила:  старший воспитатель МДОУ «Д/С № 30» И. Н. Мареева.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Муниципальное дошкольное образовательное учреждение «Детский сад общеразвивающего вида № 30»</dc:title>
  <dc:creator>sam</dc:creator>
  <cp:lastModifiedBy>DEVICE</cp:lastModifiedBy>
  <cp:revision>50</cp:revision>
  <dcterms:created xsi:type="dcterms:W3CDTF">2012-11-01T16:28:51Z</dcterms:created>
  <dcterms:modified xsi:type="dcterms:W3CDTF">2020-04-27T20:08:28Z</dcterms:modified>
</cp:coreProperties>
</file>