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0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56479-6894-4955-8E3F-593B23BCDC88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49685-49CF-426B-AE34-125E7A55C98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56479-6894-4955-8E3F-593B23BCDC88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49685-49CF-426B-AE34-125E7A55C9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56479-6894-4955-8E3F-593B23BCDC88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49685-49CF-426B-AE34-125E7A55C9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56479-6894-4955-8E3F-593B23BCDC88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49685-49CF-426B-AE34-125E7A55C9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56479-6894-4955-8E3F-593B23BCDC88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49685-49CF-426B-AE34-125E7A55C98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56479-6894-4955-8E3F-593B23BCDC88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49685-49CF-426B-AE34-125E7A55C9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56479-6894-4955-8E3F-593B23BCDC88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49685-49CF-426B-AE34-125E7A55C9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56479-6894-4955-8E3F-593B23BCDC88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49685-49CF-426B-AE34-125E7A55C9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56479-6894-4955-8E3F-593B23BCDC88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49685-49CF-426B-AE34-125E7A55C9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56479-6894-4955-8E3F-593B23BCDC88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49685-49CF-426B-AE34-125E7A55C9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56479-6894-4955-8E3F-593B23BCDC88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9149685-49CF-426B-AE34-125E7A55C98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5B56479-6894-4955-8E3F-593B23BCDC88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9149685-49CF-426B-AE34-125E7A55C98E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Дети - волонтёры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Выполнил: воспитатель</a:t>
            </a:r>
          </a:p>
          <a:p>
            <a:r>
              <a:rPr lang="ru-RU" dirty="0" smtClean="0"/>
              <a:t>высшей категории</a:t>
            </a:r>
          </a:p>
          <a:p>
            <a:r>
              <a:rPr lang="ru-RU" dirty="0" smtClean="0"/>
              <a:t>Ганца Ольга Андреевна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2674640" cy="3805032"/>
          </a:xfrm>
        </p:spPr>
        <p:txBody>
          <a:bodyPr anchor="t">
            <a:normAutofit/>
          </a:bodyPr>
          <a:lstStyle/>
          <a:p>
            <a:pPr algn="ctr"/>
            <a:r>
              <a:rPr lang="ru-RU" sz="2400" b="1" dirty="0" err="1" smtClean="0">
                <a:solidFill>
                  <a:schemeClr val="tx1"/>
                </a:solidFill>
                <a:latin typeface="+mn-lt"/>
              </a:rPr>
              <a:t>Волонтёрство</a:t>
            </a:r>
            <a:r>
              <a:rPr lang="ru-RU" sz="2400" b="1" dirty="0" smtClean="0">
                <a:solidFill>
                  <a:schemeClr val="tx1"/>
                </a:solidFill>
                <a:latin typeface="+mn-lt"/>
              </a:rPr>
              <a:t> – </a:t>
            </a:r>
            <a:r>
              <a:rPr lang="ru-RU" sz="2400" dirty="0" smtClean="0">
                <a:solidFill>
                  <a:schemeClr val="tx1"/>
                </a:solidFill>
                <a:latin typeface="+mn-lt"/>
              </a:rPr>
              <a:t>это синоним слова «доброволец». Поэтому </a:t>
            </a:r>
            <a:r>
              <a:rPr lang="ru-RU" sz="2400" dirty="0" err="1" smtClean="0">
                <a:solidFill>
                  <a:schemeClr val="tx1"/>
                </a:solidFill>
                <a:latin typeface="+mn-lt"/>
              </a:rPr>
              <a:t>волонтёрство</a:t>
            </a:r>
            <a:r>
              <a:rPr lang="ru-RU" sz="2400" dirty="0" smtClean="0">
                <a:solidFill>
                  <a:schemeClr val="tx1"/>
                </a:solidFill>
                <a:latin typeface="+mn-lt"/>
              </a:rPr>
              <a:t> – это прежде всего инициатива.</a:t>
            </a:r>
            <a:endParaRPr lang="ru-RU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4653136"/>
            <a:ext cx="8229600" cy="165618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err="1" smtClean="0"/>
              <a:t>Волонтерство</a:t>
            </a:r>
            <a:r>
              <a:rPr lang="ru-RU" dirty="0" smtClean="0"/>
              <a:t> - это бесплатная помощь, в результате своего труда ребенок получает не материальную плату, а </a:t>
            </a:r>
            <a:r>
              <a:rPr lang="ru-RU" i="1" dirty="0" smtClean="0"/>
              <a:t>«плату»</a:t>
            </a:r>
            <a:r>
              <a:rPr lang="ru-RU" dirty="0" smtClean="0"/>
              <a:t> в качестве внутреннего удовлетворения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16024"/>
            <a:ext cx="5820139" cy="43651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0"/>
            <a:ext cx="7918648" cy="19888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400" dirty="0" smtClean="0"/>
              <a:t>Цель </a:t>
            </a:r>
            <a:r>
              <a:rPr lang="ru-RU" sz="4400" b="1" dirty="0" smtClean="0"/>
              <a:t>технологии </a:t>
            </a:r>
            <a:br>
              <a:rPr lang="ru-RU" sz="4400" b="1" dirty="0" smtClean="0"/>
            </a:br>
            <a:r>
              <a:rPr lang="ru-RU" sz="4400" i="1" dirty="0" smtClean="0"/>
              <a:t>«</a:t>
            </a:r>
            <a:r>
              <a:rPr lang="ru-RU" sz="4400" b="1" i="1" dirty="0" smtClean="0"/>
              <a:t>Дети волонтёры</a:t>
            </a:r>
            <a:r>
              <a:rPr lang="ru-RU" sz="4400" i="1" dirty="0" smtClean="0"/>
              <a:t>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1620788" y="3617640"/>
            <a:ext cx="6048672" cy="308868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5536" y="1628800"/>
            <a:ext cx="8291264" cy="203644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это развитие дошкольного </a:t>
            </a:r>
            <a:r>
              <a:rPr lang="ru-RU" b="1" dirty="0" smtClean="0"/>
              <a:t>волонтерского движения в ДОУ</a:t>
            </a:r>
            <a:r>
              <a:rPr lang="ru-RU" dirty="0" smtClean="0"/>
              <a:t>, главной целью которого, является воспитание духовно-нравственной личности с активной жизненной позицией и творческим потенциалом, способной к самосовершенствованию, гармоничному взаимодействию с другими людьми.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1" t="36351" r="16926" b="13250"/>
          <a:stretch/>
        </p:blipFill>
        <p:spPr>
          <a:xfrm>
            <a:off x="1620788" y="3617640"/>
            <a:ext cx="6048672" cy="30886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8206680" cy="1162050"/>
          </a:xfrm>
        </p:spPr>
        <p:txBody>
          <a:bodyPr/>
          <a:lstStyle/>
          <a:p>
            <a:pPr algn="ctr"/>
            <a:r>
              <a:rPr lang="ru-RU" sz="4000" dirty="0" smtClean="0"/>
              <a:t>Задачи </a:t>
            </a:r>
            <a:r>
              <a:rPr lang="ru-RU" sz="4000" b="1" dirty="0" smtClean="0"/>
              <a:t>педагогической технологии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i="1" dirty="0" smtClean="0"/>
              <a:t>«</a:t>
            </a:r>
            <a:r>
              <a:rPr lang="ru-RU" sz="4000" b="1" i="1" dirty="0" smtClean="0"/>
              <a:t>Дети ­ волонтёры</a:t>
            </a:r>
            <a:r>
              <a:rPr lang="ru-RU" sz="4000" i="1" dirty="0" smtClean="0"/>
              <a:t>»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835696" y="5229200"/>
            <a:ext cx="5357242" cy="151259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07504" y="1676400"/>
            <a:ext cx="8579296" cy="1968624"/>
          </a:xfrm>
        </p:spPr>
        <p:txBody>
          <a:bodyPr>
            <a:normAutofit fontScale="85000" lnSpcReduction="10000"/>
          </a:bodyPr>
          <a:lstStyle/>
          <a:p>
            <a:r>
              <a:rPr lang="ru-RU" sz="2000" dirty="0" smtClean="0"/>
              <a:t>- </a:t>
            </a:r>
            <a:r>
              <a:rPr lang="ru-RU" sz="2400" dirty="0" smtClean="0"/>
              <a:t>развитие самостоятельности и ответственности у дошкольников;</a:t>
            </a:r>
          </a:p>
          <a:p>
            <a:r>
              <a:rPr lang="ru-RU" sz="2400" dirty="0" smtClean="0"/>
              <a:t>- развитие навыков общения в разновозрастном коллективе;</a:t>
            </a:r>
          </a:p>
          <a:p>
            <a:r>
              <a:rPr lang="ru-RU" sz="2400" dirty="0" smtClean="0"/>
              <a:t>-  передача опыта </a:t>
            </a:r>
            <a:r>
              <a:rPr lang="ru-RU" sz="2400" i="1" dirty="0" smtClean="0"/>
              <a:t>(игрового, познавательного, социального)</a:t>
            </a:r>
            <a:r>
              <a:rPr lang="ru-RU" sz="2400" dirty="0" smtClean="0"/>
              <a:t> в естественной среде от старших к младшим;</a:t>
            </a:r>
          </a:p>
          <a:p>
            <a:r>
              <a:rPr lang="ru-RU" sz="2400" dirty="0" smtClean="0"/>
              <a:t>- предоставление возможности проявления инициативы при выборе для себя рода занятий, участников по совместной деятельности.</a:t>
            </a:r>
          </a:p>
          <a:p>
            <a:endParaRPr lang="ru-RU" sz="2000" dirty="0" smtClean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2565" t="5988" r="6040" b="10457"/>
          <a:stretch/>
        </p:blipFill>
        <p:spPr bwMode="auto">
          <a:xfrm>
            <a:off x="1763688" y="3789040"/>
            <a:ext cx="5429250" cy="29527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0811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Этапы работы </a:t>
            </a:r>
            <a:endParaRPr lang="ru-RU" dirty="0"/>
          </a:p>
        </p:txBody>
      </p:sp>
      <p:sp>
        <p:nvSpPr>
          <p:cNvPr id="12" name="Содержимое 11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5086165"/>
          </a:xfrm>
        </p:spPr>
        <p:txBody>
          <a:bodyPr>
            <a:noAutofit/>
          </a:bodyPr>
          <a:lstStyle/>
          <a:p>
            <a:r>
              <a:rPr lang="ru-RU" sz="2400" dirty="0" smtClean="0"/>
              <a:t>1. </a:t>
            </a:r>
            <a:r>
              <a:rPr lang="ru-RU" sz="2400" b="1" dirty="0" smtClean="0"/>
              <a:t>Подготовительный. </a:t>
            </a:r>
            <a:r>
              <a:rPr lang="ru-RU" sz="2400" dirty="0" smtClean="0"/>
              <a:t>Социально-психологическая подготовка волонтеров. </a:t>
            </a:r>
          </a:p>
          <a:p>
            <a:r>
              <a:rPr lang="ru-RU" sz="2400" dirty="0" smtClean="0"/>
              <a:t>2. </a:t>
            </a:r>
            <a:r>
              <a:rPr lang="ru-RU" sz="2400" b="1" dirty="0" smtClean="0"/>
              <a:t>Организационный. </a:t>
            </a:r>
            <a:r>
              <a:rPr lang="ru-RU" sz="2400" dirty="0" smtClean="0"/>
              <a:t>Формирование волонтерского движения. </a:t>
            </a:r>
          </a:p>
          <a:p>
            <a:r>
              <a:rPr lang="ru-RU" sz="2400" dirty="0" smtClean="0"/>
              <a:t>3. </a:t>
            </a:r>
            <a:r>
              <a:rPr lang="ru-RU" sz="2400" b="1" dirty="0" smtClean="0"/>
              <a:t>Практический. </a:t>
            </a:r>
            <a:r>
              <a:rPr lang="ru-RU" sz="2400" dirty="0" smtClean="0"/>
              <a:t>Путешествие в мир добрых дел и поступков. Развитие волонтерского движения, проведение акций и мероприятий.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477" y="2047646"/>
            <a:ext cx="4704523" cy="35283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Правила волонтёра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5086165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1. Найди того, кто нуждается в твоей поддержке и помоги ему. </a:t>
            </a:r>
          </a:p>
          <a:p>
            <a:r>
              <a:rPr lang="ru-RU" dirty="0" smtClean="0"/>
              <a:t>2. Доведи начатое дело до конца. </a:t>
            </a:r>
          </a:p>
          <a:p>
            <a:r>
              <a:rPr lang="ru-RU" dirty="0" smtClean="0"/>
              <a:t>3. Если ты волонтер, не будь равнодушным к проблемам окружающих. </a:t>
            </a:r>
          </a:p>
          <a:p>
            <a:r>
              <a:rPr lang="ru-RU" dirty="0" smtClean="0"/>
              <a:t>4. Умеешь сам – научи другого. </a:t>
            </a:r>
          </a:p>
          <a:p>
            <a:r>
              <a:rPr lang="ru-RU" dirty="0" smtClean="0"/>
              <a:t>5. Уважай мнение других. </a:t>
            </a:r>
          </a:p>
          <a:p>
            <a:r>
              <a:rPr lang="ru-RU" dirty="0" smtClean="0"/>
              <a:t>6. Будь настойчив в достижении целей.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16832"/>
            <a:ext cx="4416491" cy="33123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8012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Мероприятия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1. «Музей для детей»</a:t>
            </a:r>
          </a:p>
          <a:p>
            <a:r>
              <a:rPr lang="ru-RU" dirty="0" smtClean="0"/>
              <a:t>2. «Помогите птицам, люди!»</a:t>
            </a:r>
          </a:p>
          <a:p>
            <a:r>
              <a:rPr lang="ru-RU" dirty="0" smtClean="0"/>
              <a:t>3. «Подарки малышам»</a:t>
            </a:r>
          </a:p>
          <a:p>
            <a:r>
              <a:rPr lang="ru-RU" dirty="0" smtClean="0"/>
              <a:t>4. «Играем вместе».</a:t>
            </a:r>
          </a:p>
          <a:p>
            <a:r>
              <a:rPr lang="ru-RU" dirty="0" smtClean="0"/>
              <a:t>5. «Быть здоровым – это модно»</a:t>
            </a:r>
          </a:p>
          <a:p>
            <a:r>
              <a:rPr lang="ru-RU" dirty="0" smtClean="0"/>
              <a:t>6. «Лента памяти»</a:t>
            </a:r>
          </a:p>
          <a:p>
            <a:r>
              <a:rPr lang="ru-RU" dirty="0" smtClean="0"/>
              <a:t>7. «Трудовой десант»</a:t>
            </a:r>
          </a:p>
          <a:p>
            <a:r>
              <a:rPr lang="ru-RU" dirty="0" smtClean="0"/>
              <a:t>8. «Подари улыбку другу»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051" y="2204864"/>
            <a:ext cx="4512501" cy="33843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b="1" dirty="0" smtClean="0"/>
              <a:t>Вывод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- участие детей в </a:t>
            </a:r>
            <a:r>
              <a:rPr lang="ru-RU" b="1" dirty="0" smtClean="0"/>
              <a:t>волонтерском</a:t>
            </a:r>
            <a:r>
              <a:rPr lang="ru-RU" dirty="0" smtClean="0"/>
              <a:t> движении поможет детям освоить основную компетенцию, без которой человек не может жить - коммуникативную компетентность;</a:t>
            </a:r>
          </a:p>
          <a:p>
            <a:r>
              <a:rPr lang="ru-RU" smtClean="0"/>
              <a:t>- дети </a:t>
            </a:r>
            <a:r>
              <a:rPr lang="ru-RU" dirty="0" smtClean="0"/>
              <a:t>научатся вступать в контакт, высказывать свою точку зрения, слушать, понимать и принимать точку зрения собеседника, вести дискуссию;</a:t>
            </a:r>
          </a:p>
          <a:p>
            <a:r>
              <a:rPr lang="ru-RU" dirty="0" smtClean="0"/>
              <a:t>- они будут готовы решать социальные задачи, адекватно вести себя в различных жизненных ситуациях, в том числе и конфликтных.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2852936"/>
            <a:ext cx="8640960" cy="129614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436</TotalTime>
  <Words>213</Words>
  <Application>Microsoft Office PowerPoint</Application>
  <PresentationFormat>Экран (4:3)</PresentationFormat>
  <Paragraphs>38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Calibri</vt:lpstr>
      <vt:lpstr>Constantia</vt:lpstr>
      <vt:lpstr>Wingdings 2</vt:lpstr>
      <vt:lpstr>Поток</vt:lpstr>
      <vt:lpstr>Дети - волонтёры</vt:lpstr>
      <vt:lpstr>Волонтёрство – это синоним слова «доброволец». Поэтому волонтёрство – это прежде всего инициатива.</vt:lpstr>
      <vt:lpstr>    Цель технологии  «Дети волонтёры» </vt:lpstr>
      <vt:lpstr>Задачи педагогической технологии «Дети ­ волонтёры» </vt:lpstr>
      <vt:lpstr>Этапы работы </vt:lpstr>
      <vt:lpstr>Правила волонтёра</vt:lpstr>
      <vt:lpstr>Мероприятия</vt:lpstr>
      <vt:lpstr>Вывод </vt:lpstr>
      <vt:lpstr>Спасибо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Дети - волонтёры</dc:title>
  <dc:creator>User</dc:creator>
  <cp:lastModifiedBy>RePack by Diakov</cp:lastModifiedBy>
  <cp:revision>14</cp:revision>
  <dcterms:created xsi:type="dcterms:W3CDTF">2020-02-23T07:19:36Z</dcterms:created>
  <dcterms:modified xsi:type="dcterms:W3CDTF">2020-02-25T10:09:58Z</dcterms:modified>
</cp:coreProperties>
</file>