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479-6894-4955-8E3F-593B23BCDC8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9685-49CF-426B-AE34-125E7A55C9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479-6894-4955-8E3F-593B23BCDC8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9685-49CF-426B-AE34-125E7A55C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479-6894-4955-8E3F-593B23BCDC8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9685-49CF-426B-AE34-125E7A55C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479-6894-4955-8E3F-593B23BCDC8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9685-49CF-426B-AE34-125E7A55C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479-6894-4955-8E3F-593B23BCDC8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9685-49CF-426B-AE34-125E7A55C9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479-6894-4955-8E3F-593B23BCDC8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9685-49CF-426B-AE34-125E7A55C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479-6894-4955-8E3F-593B23BCDC8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9685-49CF-426B-AE34-125E7A55C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479-6894-4955-8E3F-593B23BCDC8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9685-49CF-426B-AE34-125E7A55C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479-6894-4955-8E3F-593B23BCDC8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9685-49CF-426B-AE34-125E7A55C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479-6894-4955-8E3F-593B23BCDC8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9685-49CF-426B-AE34-125E7A55C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479-6894-4955-8E3F-593B23BCDC8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149685-49CF-426B-AE34-125E7A55C9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B56479-6894-4955-8E3F-593B23BCDC8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149685-49CF-426B-AE34-125E7A55C98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Дети - волонтёры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Выполнил: воспитатель</a:t>
            </a:r>
          </a:p>
          <a:p>
            <a:r>
              <a:rPr lang="ru-RU" dirty="0" smtClean="0"/>
              <a:t>высшей категории</a:t>
            </a:r>
          </a:p>
          <a:p>
            <a:r>
              <a:rPr lang="ru-RU" dirty="0" smtClean="0"/>
              <a:t>Ганца Ольга Андреевна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2674640" cy="3805032"/>
          </a:xfrm>
        </p:spPr>
        <p:txBody>
          <a:bodyPr anchor="t">
            <a:normAutofit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+mn-lt"/>
              </a:rPr>
              <a:t>Волонтёрство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это синоним слова «доброволец». Поэтому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волонтёрство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– это прежде всего инициатива.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6561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err="1" smtClean="0"/>
              <a:t>Волонтерство</a:t>
            </a:r>
            <a:r>
              <a:rPr lang="ru-RU" dirty="0" smtClean="0"/>
              <a:t> - это бесплатная помощь, в результате своего труда ребенок получает не материальную плату, а </a:t>
            </a:r>
            <a:r>
              <a:rPr lang="ru-RU" i="1" dirty="0" smtClean="0"/>
              <a:t>«плату»</a:t>
            </a:r>
            <a:r>
              <a:rPr lang="ru-RU" dirty="0" smtClean="0"/>
              <a:t> в качестве внутреннего удовлетворения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6024"/>
            <a:ext cx="5820139" cy="4365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918648" cy="19888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Цель </a:t>
            </a:r>
            <a:r>
              <a:rPr lang="ru-RU" sz="4400" b="1" dirty="0" smtClean="0"/>
              <a:t>технологии </a:t>
            </a:r>
            <a:br>
              <a:rPr lang="ru-RU" sz="4400" b="1" dirty="0" smtClean="0"/>
            </a:br>
            <a:r>
              <a:rPr lang="ru-RU" sz="4400" i="1" dirty="0" smtClean="0"/>
              <a:t>«</a:t>
            </a:r>
            <a:r>
              <a:rPr lang="ru-RU" sz="4400" b="1" i="1" dirty="0" smtClean="0"/>
              <a:t>Дети волонтёры</a:t>
            </a:r>
            <a:r>
              <a:rPr lang="ru-RU" sz="4400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620788" y="3617640"/>
            <a:ext cx="6048672" cy="30886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8291264" cy="20364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это развитие дошкольного </a:t>
            </a:r>
            <a:r>
              <a:rPr lang="ru-RU" b="1" dirty="0" smtClean="0"/>
              <a:t>волонтерского движения в ДОУ</a:t>
            </a:r>
            <a:r>
              <a:rPr lang="ru-RU" dirty="0" smtClean="0"/>
              <a:t>, главной целью которого, является воспитание духовно-нравственной личности с активной жизненной позицией и творческим потенциалом, способной к самосовершенствованию, гармоничному взаимодействию с другими людьми.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36351" r="16926" b="13250"/>
          <a:stretch/>
        </p:blipFill>
        <p:spPr>
          <a:xfrm>
            <a:off x="1620788" y="3617640"/>
            <a:ext cx="6048672" cy="3088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206680" cy="1162050"/>
          </a:xfrm>
        </p:spPr>
        <p:txBody>
          <a:bodyPr/>
          <a:lstStyle/>
          <a:p>
            <a:pPr algn="ctr"/>
            <a:r>
              <a:rPr lang="ru-RU" sz="4000" dirty="0" smtClean="0"/>
              <a:t>Задачи </a:t>
            </a:r>
            <a:r>
              <a:rPr lang="ru-RU" sz="4000" b="1" dirty="0" smtClean="0"/>
              <a:t>педагогической технологии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«</a:t>
            </a:r>
            <a:r>
              <a:rPr lang="ru-RU" sz="4000" b="1" i="1" dirty="0" smtClean="0"/>
              <a:t>Дети ­ волонтёры</a:t>
            </a:r>
            <a:r>
              <a:rPr lang="ru-RU" sz="4000" i="1" dirty="0" smtClean="0"/>
              <a:t>»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835696" y="5229200"/>
            <a:ext cx="5357242" cy="15125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7504" y="1676400"/>
            <a:ext cx="8579296" cy="1968624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- </a:t>
            </a:r>
            <a:r>
              <a:rPr lang="ru-RU" sz="2400" dirty="0" smtClean="0"/>
              <a:t>развитие самостоятельности и ответственности у дошкольников;</a:t>
            </a:r>
          </a:p>
          <a:p>
            <a:r>
              <a:rPr lang="ru-RU" sz="2400" dirty="0" smtClean="0"/>
              <a:t>- развитие навыков общения в разновозрастном коллективе;</a:t>
            </a:r>
          </a:p>
          <a:p>
            <a:r>
              <a:rPr lang="ru-RU" sz="2400" dirty="0" smtClean="0"/>
              <a:t>-  передача опыта </a:t>
            </a:r>
            <a:r>
              <a:rPr lang="ru-RU" sz="2400" i="1" dirty="0" smtClean="0"/>
              <a:t>(игрового, познавательного, социального)</a:t>
            </a:r>
            <a:r>
              <a:rPr lang="ru-RU" sz="2400" dirty="0" smtClean="0"/>
              <a:t> в естественной среде от старших к младшим;</a:t>
            </a:r>
          </a:p>
          <a:p>
            <a:r>
              <a:rPr lang="ru-RU" sz="2400" dirty="0" smtClean="0"/>
              <a:t>- предоставление возможности проявления инициативы при выборе для себя рода занятий, участников по совместной деятельности.</a:t>
            </a:r>
          </a:p>
          <a:p>
            <a:endParaRPr lang="ru-RU" sz="2000" dirty="0" smtClean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565" t="5988" r="6040" b="10457"/>
          <a:stretch/>
        </p:blipFill>
        <p:spPr bwMode="auto">
          <a:xfrm>
            <a:off x="1763688" y="3789040"/>
            <a:ext cx="5429250" cy="2952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Этапы работы 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086165"/>
          </a:xfrm>
        </p:spPr>
        <p:txBody>
          <a:bodyPr>
            <a:noAutofit/>
          </a:bodyPr>
          <a:lstStyle/>
          <a:p>
            <a:r>
              <a:rPr lang="ru-RU" sz="2400" dirty="0" smtClean="0"/>
              <a:t>1. </a:t>
            </a:r>
            <a:r>
              <a:rPr lang="ru-RU" sz="2400" b="1" dirty="0" smtClean="0"/>
              <a:t>Подготовительный. </a:t>
            </a:r>
            <a:r>
              <a:rPr lang="ru-RU" sz="2400" dirty="0" smtClean="0"/>
              <a:t>Социально-психологическая подготовка волонтеров. </a:t>
            </a:r>
          </a:p>
          <a:p>
            <a:r>
              <a:rPr lang="ru-RU" sz="2400" dirty="0" smtClean="0"/>
              <a:t>2. </a:t>
            </a:r>
            <a:r>
              <a:rPr lang="ru-RU" sz="2400" b="1" dirty="0" smtClean="0"/>
              <a:t>Организационный. </a:t>
            </a:r>
            <a:r>
              <a:rPr lang="ru-RU" sz="2400" dirty="0" smtClean="0"/>
              <a:t>Формирование волонтерского движения. </a:t>
            </a:r>
          </a:p>
          <a:p>
            <a:r>
              <a:rPr lang="ru-RU" sz="2400" dirty="0" smtClean="0"/>
              <a:t>3. </a:t>
            </a:r>
            <a:r>
              <a:rPr lang="ru-RU" sz="2400" b="1" dirty="0" smtClean="0"/>
              <a:t>Практический. </a:t>
            </a:r>
            <a:r>
              <a:rPr lang="ru-RU" sz="2400" dirty="0" smtClean="0"/>
              <a:t>Путешествие в мир добрых дел и поступков. Развитие волонтерского движения, проведение акций и мероприятий.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77" y="2047646"/>
            <a:ext cx="4704523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Правила волонтёра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08616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Найди того, кто нуждается в твоей поддержке и помоги ему. </a:t>
            </a:r>
          </a:p>
          <a:p>
            <a:r>
              <a:rPr lang="ru-RU" dirty="0" smtClean="0"/>
              <a:t>2. Доведи начатое дело до конца. </a:t>
            </a:r>
          </a:p>
          <a:p>
            <a:r>
              <a:rPr lang="ru-RU" dirty="0" smtClean="0"/>
              <a:t>3. Если ты волонтер, не будь равнодушным к проблемам окружающих. </a:t>
            </a:r>
          </a:p>
          <a:p>
            <a:r>
              <a:rPr lang="ru-RU" dirty="0" smtClean="0"/>
              <a:t>4. Умеешь сам – научи другого. </a:t>
            </a:r>
          </a:p>
          <a:p>
            <a:r>
              <a:rPr lang="ru-RU" dirty="0" smtClean="0"/>
              <a:t>5. Уважай мнение других. </a:t>
            </a:r>
          </a:p>
          <a:p>
            <a:r>
              <a:rPr lang="ru-RU" dirty="0" smtClean="0"/>
              <a:t>6. Будь настойчив в достижении целей.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416491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 «Музей для детей»</a:t>
            </a:r>
          </a:p>
          <a:p>
            <a:r>
              <a:rPr lang="ru-RU" dirty="0" smtClean="0"/>
              <a:t>2. «Помогите птицам, люди!»</a:t>
            </a:r>
          </a:p>
          <a:p>
            <a:r>
              <a:rPr lang="ru-RU" dirty="0" smtClean="0"/>
              <a:t>3. «Подарки малышам»</a:t>
            </a:r>
          </a:p>
          <a:p>
            <a:r>
              <a:rPr lang="ru-RU" dirty="0" smtClean="0"/>
              <a:t>4. «Играем вместе».</a:t>
            </a:r>
          </a:p>
          <a:p>
            <a:r>
              <a:rPr lang="ru-RU" dirty="0" smtClean="0"/>
              <a:t>5. «Быть здоровым – это модно»</a:t>
            </a:r>
          </a:p>
          <a:p>
            <a:r>
              <a:rPr lang="ru-RU" dirty="0" smtClean="0"/>
              <a:t>6. «Лента памяти»</a:t>
            </a:r>
          </a:p>
          <a:p>
            <a:r>
              <a:rPr lang="ru-RU" dirty="0" smtClean="0"/>
              <a:t>7. «Трудовой десант»</a:t>
            </a:r>
          </a:p>
          <a:p>
            <a:r>
              <a:rPr lang="ru-RU" dirty="0" smtClean="0"/>
              <a:t>8. «Подари улыбку другу»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51" y="2204864"/>
            <a:ext cx="4512501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/>
              <a:t>Вывод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 участие детей в </a:t>
            </a:r>
            <a:r>
              <a:rPr lang="ru-RU" b="1" dirty="0" smtClean="0"/>
              <a:t>волонтерском</a:t>
            </a:r>
            <a:r>
              <a:rPr lang="ru-RU" dirty="0" smtClean="0"/>
              <a:t> движении поможет детям освоить основную компетенцию, без которой человек не может жить - коммуникативную компетентность;</a:t>
            </a:r>
          </a:p>
          <a:p>
            <a:r>
              <a:rPr lang="ru-RU" smtClean="0"/>
              <a:t>- дети </a:t>
            </a:r>
            <a:r>
              <a:rPr lang="ru-RU" dirty="0" smtClean="0"/>
              <a:t>научатся вступать в контакт, высказывать свою точку зрения, слушать, понимать и принимать точку зрения собеседника, вести дискуссию;</a:t>
            </a:r>
          </a:p>
          <a:p>
            <a:r>
              <a:rPr lang="ru-RU" dirty="0" smtClean="0"/>
              <a:t>- они будут готовы решать социальные задачи, адекватно вести себя в различных жизненных ситуациях, в том числе и конфликтных.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852936"/>
            <a:ext cx="8640960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</TotalTime>
  <Words>213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Поток</vt:lpstr>
      <vt:lpstr>Дети - волонтёры</vt:lpstr>
      <vt:lpstr>Волонтёрство – это синоним слова «доброволец». Поэтому волонтёрство – это прежде всего инициатива.</vt:lpstr>
      <vt:lpstr>    Цель технологии  «Дети волонтёры» </vt:lpstr>
      <vt:lpstr>Задачи педагогической технологии «Дети ­ волонтёры» </vt:lpstr>
      <vt:lpstr>Этапы работы </vt:lpstr>
      <vt:lpstr>Правила волонтёра</vt:lpstr>
      <vt:lpstr>Мероприятия</vt:lpstr>
      <vt:lpstr>Вывод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- волонтёры</dc:title>
  <dc:creator>User</dc:creator>
  <cp:lastModifiedBy>RePack by Diakov</cp:lastModifiedBy>
  <cp:revision>14</cp:revision>
  <dcterms:created xsi:type="dcterms:W3CDTF">2020-02-23T07:19:36Z</dcterms:created>
  <dcterms:modified xsi:type="dcterms:W3CDTF">2020-02-25T10:09:58Z</dcterms:modified>
</cp:coreProperties>
</file>