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6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7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2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7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8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2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2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2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 userDrawn="1"/>
        </p:nvSpPr>
        <p:spPr>
          <a:xfrm>
            <a:off x="254333" y="136478"/>
            <a:ext cx="8761863" cy="6721522"/>
          </a:xfrm>
          <a:prstGeom prst="wave">
            <a:avLst/>
          </a:prstGeom>
          <a:solidFill>
            <a:schemeClr val="accent6">
              <a:lumMod val="20000"/>
              <a:lumOff val="80000"/>
              <a:alpha val="92157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5513" y="-131663"/>
            <a:ext cx="2470246" cy="23191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34" y="4572771"/>
            <a:ext cx="2390066" cy="228522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70C1-7066-47FB-A2FC-CBE10191EC6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FAC0-DFE3-4047-94F3-02B6FCAF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073" y="375388"/>
            <a:ext cx="7772400" cy="172386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Музыкотерапия</a:t>
            </a:r>
            <a:endParaRPr lang="ru-RU" sz="8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4673" y="3292946"/>
            <a:ext cx="6858000" cy="1655762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Музыкальный руководитель</a:t>
            </a:r>
          </a:p>
          <a:p>
            <a:pPr algn="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МДОУ  «Детский сад № 30»</a:t>
            </a:r>
          </a:p>
          <a:p>
            <a:pPr algn="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Захарова Анна Владимировна</a:t>
            </a:r>
          </a:p>
          <a:p>
            <a:pPr algn="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Щекино, 2020г.</a:t>
            </a:r>
          </a:p>
        </p:txBody>
      </p:sp>
      <p:pic>
        <p:nvPicPr>
          <p:cNvPr id="4098" name="Picture 2" descr="F:\МУЗЫКОТЕРАПИЯ\IMG-20200221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5" y="2150771"/>
            <a:ext cx="3374265" cy="437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Музицирование  на детских  шумовых  и русских  народных музыкальных  инструментах</a:t>
            </a:r>
            <a:endParaRPr lang="ru-RU" sz="4000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МУЗЫКОТЕРАПИЯ\IMG-20200221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9" y="1957589"/>
            <a:ext cx="6043032" cy="39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Monotype Corsiva" pitchFamily="66" charset="0"/>
              </a:rPr>
              <a:t/>
            </a:r>
            <a:br>
              <a:rPr lang="ru-RU" sz="4800" b="1" i="1" dirty="0" smtClean="0">
                <a:latin typeface="Monotype Corsiva" pitchFamily="66" charset="0"/>
              </a:rPr>
            </a:b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Музыкотерапия противопоказана :</a:t>
            </a:r>
            <a:b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48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предрасположенностью к судорогам.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Детям, страдающим отитом.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Детям, у которых резко повышается внутричерепное давление.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</a:rPr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135" y="1452138"/>
            <a:ext cx="7886700" cy="4351338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</a:rPr>
              <a:t>1. Георгиев Ю. Музыка здоровья: Доктор мед. наук С. </a:t>
            </a:r>
            <a:r>
              <a:rPr lang="ru-RU" sz="1600" b="1" dirty="0" err="1">
                <a:latin typeface="Times New Roman" pitchFamily="18" charset="0"/>
              </a:rPr>
              <a:t>Шушарджан</a:t>
            </a:r>
            <a:r>
              <a:rPr lang="ru-RU" sz="1600" b="1" dirty="0">
                <a:latin typeface="Times New Roman" pitchFamily="18" charset="0"/>
              </a:rPr>
              <a:t> о музыкальной терапии// Клуб. – 2001. - № 6.</a:t>
            </a:r>
          </a:p>
          <a:p>
            <a:r>
              <a:rPr lang="ru-RU" sz="1600" b="1" dirty="0">
                <a:latin typeface="Times New Roman" pitchFamily="18" charset="0"/>
              </a:rPr>
              <a:t>2. </a:t>
            </a:r>
            <a:r>
              <a:rPr lang="ru-RU" sz="1600" b="1" dirty="0" err="1">
                <a:latin typeface="Times New Roman" pitchFamily="18" charset="0"/>
              </a:rPr>
              <a:t>Готсдинер</a:t>
            </a:r>
            <a:r>
              <a:rPr lang="ru-RU" sz="1600" b="1" dirty="0">
                <a:latin typeface="Times New Roman" pitchFamily="18" charset="0"/>
              </a:rPr>
              <a:t> А.Л. Музыкальная психология.- М.: NB МАГИСТР, 1993. </a:t>
            </a:r>
          </a:p>
          <a:p>
            <a:r>
              <a:rPr lang="ru-RU" sz="1600" b="1" dirty="0">
                <a:latin typeface="Times New Roman" pitchFamily="18" charset="0"/>
              </a:rPr>
              <a:t>3. </a:t>
            </a:r>
            <a:r>
              <a:rPr lang="ru-RU" sz="1600" b="1" dirty="0" err="1">
                <a:latin typeface="Times New Roman" pitchFamily="18" charset="0"/>
              </a:rPr>
              <a:t>Кэмпбелл</a:t>
            </a:r>
            <a:r>
              <a:rPr lang="ru-RU" sz="1600" b="1" dirty="0">
                <a:latin typeface="Times New Roman" pitchFamily="18" charset="0"/>
              </a:rPr>
              <a:t> Д. Эффект Моцарта // Древнейшие и самые современные методы использования таинственной силы музыки для исцеления тела и разума. - Минск. - 1999</a:t>
            </a:r>
          </a:p>
          <a:p>
            <a:r>
              <a:rPr lang="ru-RU" sz="1600" b="1" dirty="0">
                <a:latin typeface="Times New Roman" pitchFamily="18" charset="0"/>
              </a:rPr>
              <a:t>4. Медведева И.Я. Улыбка судьбы. Роли и характеры / И.Я. Медведева, Т.Л. Шишова; художник Б.Л. Аким. – М.: «ЛИНКА-ПРЕСС», 2002. </a:t>
            </a:r>
          </a:p>
          <a:p>
            <a:r>
              <a:rPr lang="ru-RU" sz="1600" b="1" dirty="0">
                <a:latin typeface="Times New Roman" pitchFamily="18" charset="0"/>
              </a:rPr>
              <a:t>5. Петрушин В.И. Музыкальная психология: Учебное пособие для студентов и преподавателей. – М.: </a:t>
            </a:r>
            <a:r>
              <a:rPr lang="ru-RU" sz="1600" b="1" dirty="0" err="1">
                <a:latin typeface="Times New Roman" pitchFamily="18" charset="0"/>
              </a:rPr>
              <a:t>Гуманит</a:t>
            </a:r>
            <a:r>
              <a:rPr lang="ru-RU" sz="1600" b="1" dirty="0">
                <a:latin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</a:rPr>
              <a:t>издат</a:t>
            </a:r>
            <a:r>
              <a:rPr lang="ru-RU" sz="1600" b="1" dirty="0">
                <a:latin typeface="Times New Roman" pitchFamily="18" charset="0"/>
              </a:rPr>
              <a:t>. центр ВЛАДОС, 1997. </a:t>
            </a:r>
          </a:p>
          <a:p>
            <a:r>
              <a:rPr lang="ru-RU" sz="1600" b="1" dirty="0">
                <a:latin typeface="Times New Roman" pitchFamily="18" charset="0"/>
              </a:rPr>
              <a:t>6. Петрушин В. И. Музыкальная психотерапия: Теория и практика: Учебное пособие для студентов высших учебных заведений. – М.: </a:t>
            </a:r>
            <a:r>
              <a:rPr lang="ru-RU" sz="1600" b="1" dirty="0" err="1">
                <a:latin typeface="Times New Roman" pitchFamily="18" charset="0"/>
              </a:rPr>
              <a:t>Гуманит</a:t>
            </a:r>
            <a:r>
              <a:rPr lang="ru-RU" sz="1600" b="1" dirty="0">
                <a:latin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</a:rPr>
              <a:t>издат</a:t>
            </a:r>
            <a:r>
              <a:rPr lang="ru-RU" sz="1600" b="1" dirty="0">
                <a:latin typeface="Times New Roman" pitchFamily="18" charset="0"/>
              </a:rPr>
              <a:t>. центр ВЛАДОС, 2000.</a:t>
            </a:r>
          </a:p>
          <a:p>
            <a:r>
              <a:rPr lang="ru-RU" sz="1600" b="1" dirty="0">
                <a:latin typeface="Times New Roman" pitchFamily="18" charset="0"/>
              </a:rPr>
              <a:t>7. Тарасова К.В., Рубан Т.Г. Дети слушают музыку: Методические рекомендации к занятиям с дошкольниками по слушанию музыки. – М.: Мозаика-Синтез. 2001.</a:t>
            </a:r>
          </a:p>
          <a:p>
            <a:r>
              <a:rPr lang="ru-RU" sz="1600" b="1" dirty="0">
                <a:latin typeface="Times New Roman" pitchFamily="18" charset="0"/>
              </a:rPr>
              <a:t>8. Теплов Б.М. Психология музыкальных способностей. – М.: Педагогика, 1985.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877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980" y="553793"/>
            <a:ext cx="606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Спасибо! 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 descr="F:\МУЗЫКОТЕРАПИЯ\IMG-20200221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89" y="1698857"/>
            <a:ext cx="5414041" cy="32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155" y="2691685"/>
            <a:ext cx="78438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Музыка – не только фактор облагораживающий,</a:t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воспитывающий, но и целитель здоровья.</a:t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В.М. Бехтерев</a:t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Достоинствами </a:t>
            </a: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музыкотерапии являются:</a:t>
            </a:r>
            <a:b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4800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400" b="1" i="1" dirty="0" smtClean="0">
                <a:latin typeface="Monotype Corsiva" pitchFamily="66" charset="0"/>
              </a:rPr>
              <a:t>Абсолютная </a:t>
            </a:r>
            <a:r>
              <a:rPr lang="ru-RU" sz="4400" b="1" i="1" dirty="0">
                <a:latin typeface="Monotype Corsiva" pitchFamily="66" charset="0"/>
              </a:rPr>
              <a:t>безвредность </a:t>
            </a:r>
          </a:p>
          <a:p>
            <a:r>
              <a:rPr lang="ru-RU" sz="4400" b="1" i="1" dirty="0">
                <a:latin typeface="Monotype Corsiva" pitchFamily="66" charset="0"/>
              </a:rPr>
              <a:t>Легкость и простота применения</a:t>
            </a:r>
          </a:p>
          <a:p>
            <a:r>
              <a:rPr lang="ru-RU" sz="4400" b="1" i="1" dirty="0">
                <a:latin typeface="Monotype Corsiva" pitchFamily="66" charset="0"/>
              </a:rPr>
              <a:t>Возможность контроля</a:t>
            </a:r>
          </a:p>
          <a:p>
            <a:endParaRPr lang="ru-RU" sz="4400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0" y="0"/>
            <a:ext cx="8460023" cy="83554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звучания музыкальных инструментов на лечение и профилактику заболеваний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93" y="835549"/>
            <a:ext cx="5088338" cy="6022451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Активные методы и приёмы музыкотерапии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</a:rPr>
              <a:t>метод </a:t>
            </a:r>
            <a:r>
              <a:rPr lang="ru-RU" b="1" dirty="0" err="1">
                <a:latin typeface="Times New Roman" pitchFamily="18" charset="0"/>
              </a:rPr>
              <a:t>арттерапии</a:t>
            </a:r>
            <a:r>
              <a:rPr lang="ru-RU" dirty="0">
                <a:latin typeface="Times New Roman" pitchFamily="18" charset="0"/>
              </a:rPr>
              <a:t> </a:t>
            </a:r>
          </a:p>
          <a:p>
            <a:r>
              <a:rPr lang="ru-RU" b="1" dirty="0">
                <a:latin typeface="Times New Roman" pitchFamily="18" charset="0"/>
              </a:rPr>
              <a:t>метод </a:t>
            </a:r>
            <a:r>
              <a:rPr lang="ru-RU" b="1" dirty="0" err="1">
                <a:latin typeface="Times New Roman" pitchFamily="18" charset="0"/>
              </a:rPr>
              <a:t>цветотерапии</a:t>
            </a:r>
            <a:endParaRPr lang="ru-RU" b="1" dirty="0">
              <a:latin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</a:rPr>
              <a:t>элементы </a:t>
            </a:r>
            <a:r>
              <a:rPr lang="ru-RU" b="1" dirty="0" err="1">
                <a:latin typeface="Times New Roman" pitchFamily="18" charset="0"/>
              </a:rPr>
              <a:t>сказкотерапии</a:t>
            </a:r>
            <a:endParaRPr lang="ru-RU" b="1" dirty="0">
              <a:latin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</a:rPr>
              <a:t>игротерапия</a:t>
            </a:r>
            <a:endParaRPr lang="ru-RU" b="1" dirty="0">
              <a:latin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</a:rPr>
              <a:t>психогимнастические</a:t>
            </a:r>
            <a:r>
              <a:rPr lang="ru-RU" b="1" dirty="0">
                <a:latin typeface="Times New Roman" pitchFamily="18" charset="0"/>
              </a:rPr>
              <a:t> этюды и упражнения</a:t>
            </a:r>
          </a:p>
          <a:p>
            <a:r>
              <a:rPr lang="ru-RU" b="1" dirty="0" err="1">
                <a:latin typeface="Times New Roman" pitchFamily="18" charset="0"/>
              </a:rPr>
              <a:t>вокалотерапии</a:t>
            </a:r>
            <a:endParaRPr lang="ru-RU" b="1" dirty="0">
              <a:latin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</a:rPr>
              <a:t>прием </a:t>
            </a:r>
            <a:r>
              <a:rPr lang="ru-RU" b="1" dirty="0" err="1">
                <a:latin typeface="Times New Roman" pitchFamily="18" charset="0"/>
              </a:rPr>
              <a:t>музицирования</a:t>
            </a:r>
            <a:r>
              <a:rPr lang="ru-RU" b="1" dirty="0">
                <a:latin typeface="Times New Roman" pitchFamily="18" charset="0"/>
              </a:rPr>
              <a:t> на детских шумовых и 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</a:rPr>
              <a:t>	русских народных музыкальных инструментах</a:t>
            </a:r>
            <a:r>
              <a:rPr lang="ru-RU" dirty="0">
                <a:latin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8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rgbClr val="006600"/>
                </a:solidFill>
                <a:latin typeface="Monotype Corsiva" pitchFamily="66" charset="0"/>
              </a:rPr>
              <a:t>Цветотерапия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1026" name="Picture 2" descr="C:\Users\admin\Desktop\15826355_MUZUYKOTERAPIYA_i_CVETOTERAPIYA_titulluch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2" y="1890712"/>
            <a:ext cx="5579072" cy="47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Психогимнастические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этюды и упражнения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МУЗЫКОТЕРАПИЯ\IMG-20200221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5" y="2027811"/>
            <a:ext cx="5898776" cy="331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Игротерапия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F:\МУЗЫКОТЕРАПИЯ\IMG-20200221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3" y="3388660"/>
            <a:ext cx="4460723" cy="30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УЗЫКОТЕРАПИЯ\IMG-20200221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17" y="1290916"/>
            <a:ext cx="4061438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kern="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Вокалотерапия</a:t>
            </a:r>
            <a:endParaRPr lang="ru-RU" sz="6000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latin typeface="Times New Roman" pitchFamily="18" charset="0"/>
              </a:rPr>
              <a:t>Также очень популярен метод </a:t>
            </a:r>
            <a:r>
              <a:rPr lang="ru-RU" b="1" dirty="0" err="1">
                <a:latin typeface="Times New Roman" pitchFamily="18" charset="0"/>
              </a:rPr>
              <a:t>вокалотерапии</a:t>
            </a:r>
            <a:r>
              <a:rPr lang="ru-RU" b="1" dirty="0">
                <a:latin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latin typeface="Times New Roman" pitchFamily="18" charset="0"/>
              </a:rPr>
              <a:t> В работе с детьми, занятия по </a:t>
            </a:r>
            <a:r>
              <a:rPr lang="ru-RU" b="1" dirty="0" err="1">
                <a:latin typeface="Times New Roman" pitchFamily="18" charset="0"/>
              </a:rPr>
              <a:t>вокалотерапии</a:t>
            </a:r>
            <a:r>
              <a:rPr lang="ru-RU" b="1" dirty="0">
                <a:latin typeface="Times New Roman" pitchFamily="18" charset="0"/>
              </a:rPr>
              <a:t> направлены на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latin typeface="Times New Roman" pitchFamily="18" charset="0"/>
              </a:rPr>
              <a:t>формирование оптимистического настроения: исполнение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latin typeface="Times New Roman" pitchFamily="18" charset="0"/>
              </a:rPr>
              <a:t>жизнеутверждающих песен-формул, оптимистических детских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latin typeface="Times New Roman" pitchFamily="18" charset="0"/>
              </a:rPr>
              <a:t>песен, которые можно петь под фонограмму или аккомпанемент.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F:\МУЗЫКОТЕРАПИЯ\IMG-20200221-WA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3" y="1790162"/>
            <a:ext cx="4074215" cy="293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212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Monotype Corsiva</vt:lpstr>
      <vt:lpstr>Times New Roman</vt:lpstr>
      <vt:lpstr>Тема Office</vt:lpstr>
      <vt:lpstr>Музыкотерапия</vt:lpstr>
      <vt:lpstr>Презентация PowerPoint</vt:lpstr>
      <vt:lpstr> Достоинствами музыкотерапии являются: </vt:lpstr>
      <vt:lpstr>Влияние звучания музыкальных инструментов на лечение и профилактику заболеваний</vt:lpstr>
      <vt:lpstr>Активные методы и приёмы музыкотерапии</vt:lpstr>
      <vt:lpstr>Цветотерапия</vt:lpstr>
      <vt:lpstr>Психогимнастические этюды и упражнения</vt:lpstr>
      <vt:lpstr>Игротерапия</vt:lpstr>
      <vt:lpstr>Вокалотерапия</vt:lpstr>
      <vt:lpstr>Музицирование  на детских  шумовых  и русских  народных музыкальных  инструментах</vt:lpstr>
      <vt:lpstr> Музыкотерапия противопоказана : </vt:lpstr>
      <vt:lpstr>Источники: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User1</cp:lastModifiedBy>
  <cp:revision>22</cp:revision>
  <dcterms:created xsi:type="dcterms:W3CDTF">2014-07-11T15:04:42Z</dcterms:created>
  <dcterms:modified xsi:type="dcterms:W3CDTF">2020-03-03T08:00:46Z</dcterms:modified>
</cp:coreProperties>
</file>