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57" r:id="rId4"/>
    <p:sldId id="266" r:id="rId5"/>
    <p:sldId id="267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8F07008-E22F-4E4C-8D11-F2D8C2C3D03F}" type="datetimeFigureOut">
              <a:rPr lang="ru-RU" smtClean="0"/>
              <a:pPr/>
              <a:t>22.10.2019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C9A5DB5E-D67B-42A3-82E3-D2A42BCC3A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Выполнила: воспитатель высшей категории Ганца Ольга Андреевна.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Финансовая грамотность дошкольников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074" t="3476" r="33486" b="42144"/>
          <a:stretch/>
        </p:blipFill>
        <p:spPr>
          <a:xfrm>
            <a:off x="251520" y="620688"/>
            <a:ext cx="4193921" cy="223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/>
          <p:nvPr/>
        </p:nvPicPr>
        <p:blipFill>
          <a:blip r:embed="rId3" cstate="print"/>
          <a:srcRect l="8550" t="5031" r="4512" b="-40"/>
          <a:stretch>
            <a:fillRect/>
          </a:stretch>
        </p:blipFill>
        <p:spPr bwMode="auto">
          <a:xfrm>
            <a:off x="4788024" y="476672"/>
            <a:ext cx="388843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/>
          <p:nvPr/>
        </p:nvPicPr>
        <p:blipFill>
          <a:blip r:embed="rId4" cstate="print"/>
          <a:srcRect l="8353" t="5346" r="2007"/>
          <a:stretch>
            <a:fillRect/>
          </a:stretch>
        </p:blipFill>
        <p:spPr bwMode="auto">
          <a:xfrm>
            <a:off x="251520" y="3645024"/>
            <a:ext cx="388843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/>
          <p:nvPr/>
        </p:nvPicPr>
        <p:blipFill>
          <a:blip r:embed="rId5" cstate="print"/>
          <a:srcRect l="7645" t="4717" r="2745"/>
          <a:stretch>
            <a:fillRect/>
          </a:stretch>
        </p:blipFill>
        <p:spPr bwMode="auto">
          <a:xfrm>
            <a:off x="4644008" y="3645024"/>
            <a:ext cx="4168077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539552" y="274638"/>
            <a:ext cx="4123888" cy="57451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Финансовая грамотность – это эффективное управление личными финансами, краткосрочное и долгосрочное финансовое планирование, учёт доходов и расходов, оптимизация соотношений между сбережениями и потреблением.</a:t>
            </a:r>
            <a:endParaRPr lang="ru-RU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84" t="21996" r="12040" b="19112"/>
          <a:stretch/>
        </p:blipFill>
        <p:spPr>
          <a:xfrm rot="5400000">
            <a:off x="3669389" y="1811331"/>
            <a:ext cx="6048673" cy="3235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73769599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3050"/>
            <a:ext cx="8435280" cy="753790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solidFill>
                  <a:srgbClr val="FFC000"/>
                </a:solidFill>
                <a:latin typeface="+mn-lt"/>
              </a:rPr>
              <a:t>Цель ППРС</a:t>
            </a:r>
            <a:endParaRPr lang="ru-RU" sz="6000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323529" y="836712"/>
            <a:ext cx="3388972" cy="583264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/>
              <a:t>С</a:t>
            </a:r>
            <a:r>
              <a:rPr lang="ru-RU" sz="2400" b="1" dirty="0" smtClean="0"/>
              <a:t>оздание </a:t>
            </a:r>
            <a:r>
              <a:rPr lang="ru-RU" sz="2400" b="1" dirty="0"/>
              <a:t>благоприятных условий для формирования основ финансовой грамотности </a:t>
            </a:r>
            <a:r>
              <a:rPr lang="ru-RU" sz="2400" b="1" dirty="0" smtClean="0"/>
              <a:t>детей, </a:t>
            </a:r>
            <a:r>
              <a:rPr lang="ru-RU" sz="2400" b="1" dirty="0"/>
              <a:t>формирование норм финансово-грамотного поведения, а так же подготовка к жизни в современном обществе.</a:t>
            </a:r>
          </a:p>
          <a:p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408444" y="1287266"/>
            <a:ext cx="5904656" cy="4427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ЗАДАЧИ ППРС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1412776"/>
            <a:ext cx="728315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-формировать </a:t>
            </a:r>
            <a:r>
              <a:rPr lang="ru-RU" sz="2800" dirty="0"/>
              <a:t>понятие основных правил расходования денег, умение учитывать важность и необходимость покупки;</a:t>
            </a:r>
          </a:p>
          <a:p>
            <a:r>
              <a:rPr lang="ru-RU" sz="2800" dirty="0" smtClean="0"/>
              <a:t>-воспитывать </a:t>
            </a:r>
            <a:r>
              <a:rPr lang="ru-RU" sz="2800" dirty="0"/>
              <a:t>уважения к труду, людям труда, бережливого отношения ко всем видам собственности;</a:t>
            </a:r>
          </a:p>
          <a:p>
            <a:r>
              <a:rPr lang="ru-RU" sz="2800" dirty="0" smtClean="0"/>
              <a:t>-воспитывать </a:t>
            </a:r>
            <a:r>
              <a:rPr lang="ru-RU" sz="2800" dirty="0"/>
              <a:t>умение правильного обращения с деньгами, разумного подхода к своим желаниям, сопоставление их с возможностями бюджета семьи;</a:t>
            </a:r>
          </a:p>
        </p:txBody>
      </p:sp>
    </p:spTree>
    <p:extLst>
      <p:ext uri="{BB962C8B-B14F-4D97-AF65-F5344CB8AC3E}">
        <p14:creationId xmlns:p14="http://schemas.microsoft.com/office/powerpoint/2010/main" xmlns="" val="277550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Цель пособий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Формирование  </a:t>
            </a:r>
            <a:r>
              <a:rPr lang="ru-RU" dirty="0" smtClean="0"/>
              <a:t>у детей старшего дошкольного возраста первичных экономических представлений. </a:t>
            </a:r>
            <a:endParaRPr lang="ru-RU" dirty="0"/>
          </a:p>
        </p:txBody>
      </p:sp>
      <p:pic>
        <p:nvPicPr>
          <p:cNvPr id="4" name="Рисунок 3" descr="https://promikrozajm.ru/wp-content/uploads/2019/08/momentum.png"/>
          <p:cNvPicPr/>
          <p:nvPr/>
        </p:nvPicPr>
        <p:blipFill rotWithShape="1">
          <a:blip r:embed="rId2" cstate="print"/>
          <a:srcRect l="7184" t="6934" r="6821" b="7975"/>
          <a:stretch/>
        </p:blipFill>
        <p:spPr bwMode="auto">
          <a:xfrm>
            <a:off x="683568" y="2564904"/>
            <a:ext cx="2223416" cy="139286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5" name="Рисунок 4" descr="https://pbs.twimg.com/media/D3n4jQLW0AAYT3-.jpg:large"/>
          <p:cNvPicPr/>
          <p:nvPr/>
        </p:nvPicPr>
        <p:blipFill rotWithShape="1">
          <a:blip r:embed="rId3" cstate="print"/>
          <a:srcRect l="11513" t="18854" r="14095"/>
          <a:stretch/>
        </p:blipFill>
        <p:spPr bwMode="auto">
          <a:xfrm>
            <a:off x="6228184" y="2564904"/>
            <a:ext cx="2192371" cy="15948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/>
            </a:ext>
          </a:extLst>
        </p:spPr>
      </p:pic>
      <p:pic>
        <p:nvPicPr>
          <p:cNvPr id="6" name="Рисунок 5" descr="https://sm-news.ru/wp-content/uploads/2018/05/bb2d944184e0d630a782aa901f146682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3501008"/>
            <a:ext cx="2923954" cy="2923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s://pbs.twimg.com/media/DOLzMduWsAALO1S.jpg:large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4581128"/>
            <a:ext cx="1745955" cy="1603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s://sadik130.ru/media/2018/10/31/1221506179/vay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72200" y="4365104"/>
            <a:ext cx="223224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911424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FFC000"/>
                </a:solidFill>
              </a:rPr>
              <a:t>Н</a:t>
            </a:r>
            <a:r>
              <a:rPr lang="ru-RU" dirty="0" smtClean="0">
                <a:solidFill>
                  <a:srgbClr val="FFC000"/>
                </a:solidFill>
              </a:rPr>
              <a:t>астольная игра «Банкомат»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2"/>
          </p:nvPr>
        </p:nvSpPr>
        <p:spPr>
          <a:xfrm>
            <a:off x="5220072" y="1447800"/>
            <a:ext cx="3462918" cy="45720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-о</a:t>
            </a:r>
            <a:r>
              <a:rPr lang="ru-RU" dirty="0" smtClean="0"/>
              <a:t>богащение знаний детей о работе банкоматов;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smtClean="0"/>
              <a:t>з</a:t>
            </a:r>
            <a:r>
              <a:rPr lang="ru-RU" dirty="0" smtClean="0"/>
              <a:t>накомить</a:t>
            </a:r>
            <a:r>
              <a:rPr lang="ru-RU" dirty="0" smtClean="0"/>
              <a:t> с понятием «электронные деньги»;</a:t>
            </a:r>
          </a:p>
          <a:p>
            <a:pPr marL="0" indent="0">
              <a:buNone/>
            </a:pPr>
            <a:r>
              <a:rPr lang="ru-RU" dirty="0" smtClean="0"/>
              <a:t>- обогатить представление о получении денежных средств.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988840"/>
            <a:ext cx="4704523" cy="35283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779686"/>
          </a:xfrm>
        </p:spPr>
        <p:txBody>
          <a:bodyPr>
            <a:noAutofit/>
          </a:bodyPr>
          <a:lstStyle/>
          <a:p>
            <a:pPr algn="ctr"/>
            <a:r>
              <a:rPr lang="ru-RU" sz="5400" dirty="0" err="1" smtClean="0">
                <a:solidFill>
                  <a:srgbClr val="FFC000"/>
                </a:solidFill>
              </a:rPr>
              <a:t>Лэпбук</a:t>
            </a:r>
            <a:endParaRPr lang="ru-RU" sz="5400" dirty="0">
              <a:solidFill>
                <a:srgbClr val="FFC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4860032" y="908720"/>
            <a:ext cx="3826768" cy="1301080"/>
          </a:xfrm>
        </p:spPr>
        <p:txBody>
          <a:bodyPr anchor="t"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427984" y="836712"/>
            <a:ext cx="4536504" cy="2232248"/>
          </a:xfrm>
        </p:spPr>
        <p:txBody>
          <a:bodyPr anchor="t"/>
          <a:lstStyle/>
          <a:p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- знакомить 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детей с основными экономическими понятиями (деньги,  потребности, цена, и т.д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.);</a:t>
            </a:r>
            <a:endParaRPr lang="ru-RU" sz="2000" b="0" dirty="0" smtClean="0">
              <a:solidFill>
                <a:schemeClr val="tx1"/>
              </a:solidFill>
              <a:latin typeface="+mn-lt"/>
            </a:endParaRPr>
          </a:p>
          <a:p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- 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формировать правильное отношение к деньгам как к предмету жизненной необходимости; воспитывать уважение к людям труда 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разных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ru-RU" sz="2000" b="0" dirty="0" smtClean="0">
                <a:solidFill>
                  <a:schemeClr val="tx1"/>
                </a:solidFill>
                <a:latin typeface="+mn-lt"/>
              </a:rPr>
              <a:t>профессий.</a:t>
            </a:r>
            <a:endParaRPr lang="ru-RU" sz="2000" b="0" dirty="0" smtClean="0">
              <a:solidFill>
                <a:schemeClr val="tx1"/>
              </a:solidFill>
              <a:latin typeface="+mn-lt"/>
            </a:endParaRPr>
          </a:p>
          <a:p>
            <a:endParaRPr lang="ru-RU" dirty="0"/>
          </a:p>
        </p:txBody>
      </p:sp>
      <p:pic>
        <p:nvPicPr>
          <p:cNvPr id="9" name="Объект 3"/>
          <p:cNvPicPr>
            <a:picLocks noGrp="1" noChangeAspect="1"/>
          </p:cNvPicPr>
          <p:nvPr>
            <p:ph sz="half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27984" y="3573016"/>
            <a:ext cx="4115775" cy="30861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80728"/>
            <a:ext cx="3733800" cy="2800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005064"/>
            <a:ext cx="3360526" cy="25202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3441576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0033" y="188640"/>
            <a:ext cx="4253288" cy="3189241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3" y="188639"/>
            <a:ext cx="4104457" cy="3189241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4981" y="3464557"/>
            <a:ext cx="4228340" cy="317125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8023" y="3479700"/>
            <a:ext cx="4187957" cy="3140968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896" y="274638"/>
            <a:ext cx="3472397" cy="1143000"/>
          </a:xfrm>
        </p:spPr>
        <p:txBody>
          <a:bodyPr anchor="t">
            <a:no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Пожарный щит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201" t="4601" r="4207" b="4051"/>
          <a:stretch/>
        </p:blipFill>
        <p:spPr>
          <a:xfrm rot="5400000">
            <a:off x="213886" y="2205199"/>
            <a:ext cx="4450506" cy="34417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572173" y="1028975"/>
            <a:ext cx="6034683" cy="45260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272</TotalTime>
  <Words>189</Words>
  <Application>Microsoft Office PowerPoint</Application>
  <PresentationFormat>Экран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Справедливость</vt:lpstr>
      <vt:lpstr>Финансовая грамотность дошкольников</vt:lpstr>
      <vt:lpstr>Слайд 2</vt:lpstr>
      <vt:lpstr>Цель ППРС</vt:lpstr>
      <vt:lpstr>ЗАДАЧИ ППРС</vt:lpstr>
      <vt:lpstr>Цель пособий</vt:lpstr>
      <vt:lpstr> Настольная игра «Банкомат»</vt:lpstr>
      <vt:lpstr>Лэпбук</vt:lpstr>
      <vt:lpstr>Слайд 8</vt:lpstr>
      <vt:lpstr>Пожарный щит</vt:lpstr>
      <vt:lpstr>Слайд 10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Финансовая грамотность дошкольников</dc:title>
  <dc:creator>User</dc:creator>
  <cp:lastModifiedBy>User</cp:lastModifiedBy>
  <cp:revision>24</cp:revision>
  <dcterms:created xsi:type="dcterms:W3CDTF">2019-10-17T17:10:04Z</dcterms:created>
  <dcterms:modified xsi:type="dcterms:W3CDTF">2019-10-22T16:03:38Z</dcterms:modified>
</cp:coreProperties>
</file>