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5A701D-4320-4B69-AF78-EEF6855270F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AC4C84-20CC-4C4B-9713-60A288B295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«Тульская городская игрушка»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7088832" cy="25202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Музыкальный руководитель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МДОУ «Детский сад №30»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Галкина </a:t>
            </a:r>
            <a:r>
              <a:rPr lang="ru-RU" b="1" dirty="0" smtClean="0">
                <a:solidFill>
                  <a:schemeClr val="tx1"/>
                </a:solidFill>
              </a:rPr>
              <a:t>Светлана Владимировна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Щекино</a:t>
            </a:r>
            <a:r>
              <a:rPr lang="ru-RU" b="1" dirty="0" smtClean="0">
                <a:solidFill>
                  <a:schemeClr val="tx1"/>
                </a:solidFill>
              </a:rPr>
              <a:t>, 2019г.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VICE\Desktop\t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39248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2153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VICE\Desktop\1428410675_mp_vistavka-tri-sestri_-0-02-16-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263564" cy="2636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VICE\Desktop\5ac3308367dc428829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01333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VICE\Desktop\5ac330835e2fb267492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6" y="836712"/>
            <a:ext cx="4084441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Монахи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Интересно, что игрушки в виде монахов были широко распространены среди многих игрушечных промыслов. Они предназначались для знакомства детей с духовенством. У "тульских" монахов в руках, как правило, раскрытая книга.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Andrey\Desktop\городская игрушка\tula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5446712" y="1867258"/>
            <a:ext cx="2797696" cy="4202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80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Барыня с сумочкой и зонтиком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822192" cy="40656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</a:rPr>
              <a:t>Барыня - это кукла, изображающая богатую даму, одетую по столичной моде конца 19 века. Для отражения вкусов русской знати мастера использовали пышные прически, серьги, шляпки, оборки на платьях и воротниках, банты, пуговицы, пелерины, зонты, сумочки, перчатки и другие модные аксессуары.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Users\Andrey\Desktop\городская игрушка\tula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2204864"/>
            <a:ext cx="2725687" cy="386494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72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Кавалер и дама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137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Кавалер с дамой чаще всего изображаются на прогулке или в танце. У кавалера тонкие ножки, которые как бы прилеплены к пышным оборкам своей спутницы, маленькая голова с пышными кудрями, военная выправка, затянутая в мундир фигура...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Andrey\Desktop\городская игрушка\tula5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5446712" y="2204864"/>
            <a:ext cx="2572947" cy="386494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3309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Кормилица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132856"/>
            <a:ext cx="3822192" cy="3993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У куклы-кормилицы одежда проще, чем у барыни, ближе к народному костюму. У нее длинные косы с лентами, скромно украшенный передник, на голове повойник. На руках кормилица держит барского ребенка, на голове которого часто надета фуражка с кокардой, чтобы подчеркнуть его богатое происхождение.</a:t>
            </a:r>
          </a:p>
          <a:p>
            <a:endParaRPr lang="ru-RU" dirty="0"/>
          </a:p>
        </p:txBody>
      </p:sp>
      <p:pic>
        <p:nvPicPr>
          <p:cNvPr id="5" name="Picture 3" descr="C:\Users\Andrey\Desktop\городская игрушка\tula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15616" y="2191759"/>
            <a:ext cx="2581671" cy="387804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127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Сюжеты игрушек отображают элегантный мир высоких слоёв общества. Собственно «игрушки» — не совсем точное определение, ими скорее всего не играли, а служили они для украшения интерьера, ведь модный в то время саксонский и другой фарфор, не каждый мог себе позволить.</a:t>
            </a:r>
          </a:p>
          <a:p>
            <a:pPr algn="ctr"/>
            <a:r>
              <a:rPr lang="ru-RU" sz="2000" dirty="0"/>
              <a:t>Какое-то время фигурки были очень популярны, пользовались спросом. Но времена менялись, угас промысел, отпала надобность в сувенирах и ремесло почти забылось. </a:t>
            </a:r>
          </a:p>
        </p:txBody>
      </p:sp>
      <p:pic>
        <p:nvPicPr>
          <p:cNvPr id="10242" name="Picture 2" descr="C:\Users\DEVICE\Desktop\DSC_6557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260648"/>
            <a:ext cx="1633537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VICE\Desktop\DSC_7351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3056"/>
            <a:ext cx="1633538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EVICE\Desktop\DSC_7427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1" y="260648"/>
            <a:ext cx="1633537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EVICE\Desktop\DSC_6578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0" y="3933056"/>
            <a:ext cx="1633537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0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3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Сегодня это искусство можно считать возрождённым благодаря энтузиазму Ирины Бежиной и Ольги Андреевой. Это опытные мастера-керамисты, которые по старым образцам, по книгам и рассказам старожилов, научились делать «тульских князьков» такими, как они были раньше и обучают этому мастерству всех желающих сохранить мастерство.</a:t>
            </a:r>
          </a:p>
        </p:txBody>
      </p:sp>
      <p:pic>
        <p:nvPicPr>
          <p:cNvPr id="7170" name="Picture 2" descr="C:\Users\DEVICE\Desktop\1428410650_mp_vistavka-tri-sestri_-0-00-26-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3085"/>
            <a:ext cx="3631902" cy="30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VICE\Desktop\1428410655_mp_vistavka-tri-sestri_-0-02-32-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3085"/>
            <a:ext cx="3672408" cy="30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0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Народное декоративное искусство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209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Издавна Россия славилась народными промыслами: игрушками искусных резчиков села Богородское, подносам жостовской фабрики, хохлмской росписью, гжельскими фарфоровыми изделиями, павлопосадскими шерстяными платками 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DEVICE\Desktop\db4871d64cfd28caf4573ade408bf7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77" y="2348880"/>
            <a:ext cx="410445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39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Тульская область богата народными промыслами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276872"/>
            <a:ext cx="3822192" cy="38496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елевское и одоевское кружевоплетение</a:t>
            </a:r>
          </a:p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линяная филимоновская и тульская игрушка</a:t>
            </a:r>
          </a:p>
          <a:p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ульская гармонь</a:t>
            </a:r>
          </a:p>
          <a:p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ульский пряник</a:t>
            </a:r>
          </a:p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амовары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оружие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C:\Users\DEVICE\Desktop\Obl_Tul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096344" cy="403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51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VICE\Desktop\max_hyq_1353147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2" y="1025236"/>
            <a:ext cx="3235868" cy="2336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Picture 3" descr="C:\Users\DEVICE\Desktop\e964326e5dd036707865aea0c50a59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47" y="943772"/>
            <a:ext cx="327638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2" name="Picture 2" descr="C:\Users\DEVICE\Desktop\0011-024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13" y="362673"/>
            <a:ext cx="2084434" cy="2813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DEVICE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46" y="3876248"/>
            <a:ext cx="3276385" cy="2307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4" name="Picture 4" descr="C:\Users\DEVICE\Desktop\imag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7" y="3876248"/>
            <a:ext cx="3077104" cy="2307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5" name="Picture 5" descr="C:\Users\DEVICE\Desktop\59955672_IWBIBzxDlBZhVm1CN2E6zU0FnnAtpwusZgSu7Bh_Wh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40" y="3876248"/>
            <a:ext cx="1914948" cy="2785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61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115616" y="1340769"/>
            <a:ext cx="7416824" cy="3456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Возрождение, сохранение и развитие традиционной народной культуры, народных промыслов и ремесел является приоритетным направлением в кульутрной жизни Тульской области.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В настоящее время в Тульской области активно развиваются и пользуются популярностью 43 вида промыслов и ремесел, в которых работают более 1000 мастеров декоративно-прикладного творчества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DEVICE\Desktop\c22ce9544a488a43043d5adc64ebe3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808312" cy="189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VICE\Desktop\sTyZmJxUgX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80" y="4599976"/>
            <a:ext cx="2880320" cy="19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05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Тульская городская игрушка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822192" cy="3993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Современный облик тульской городской игрушки зародился в бывшей тульской слободе Большие Гончары в 19 веке. Игрушки представляют собой глиняные статуэтки, одетые по моде того времени.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822192" cy="3921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Гончарный промысел, это всегда не только горшки и прочая посуда, это всегда ещё и игрушки. Тут мастера, вернее мастерицы из Больших гончаров, отличились от всех: они стали воплощать в своих игрушках не природу, не обереговые символы, не свистульки — главной темой стали образы зажиточных современных им горожан.</a:t>
            </a:r>
          </a:p>
        </p:txBody>
      </p:sp>
    </p:spTree>
    <p:extLst>
      <p:ext uri="{BB962C8B-B14F-4D97-AF65-F5344CB8AC3E}">
        <p14:creationId xmlns:p14="http://schemas.microsoft.com/office/powerpoint/2010/main" val="1222039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8679"/>
            <a:ext cx="3312368" cy="4824537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Первые фотографии игрушек, похожих на тульскую, были опубликованы в 1912 г. в художественно-литературном журнале "Аполлонъ" в статье русского художника, коллекционера игрушек Александра Николаевича Бенуа "Игрушки</a:t>
            </a:r>
            <a:r>
              <a:rPr lang="ru-RU" sz="2400" dirty="0" smtClean="0">
                <a:solidFill>
                  <a:schemeClr val="tx1"/>
                </a:solidFill>
              </a:rPr>
              <a:t>".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DEVICE\Desktop\68996-_DSC8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7795"/>
            <a:ext cx="2232248" cy="381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DEVICE\Desktop\69001-_DSC9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2934"/>
            <a:ext cx="2232248" cy="374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943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1840" y="1772816"/>
            <a:ext cx="5688632" cy="468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Главная </a:t>
            </a:r>
            <a:r>
              <a:rPr lang="ru-RU" dirty="0">
                <a:solidFill>
                  <a:schemeClr val="tx1"/>
                </a:solidFill>
              </a:rPr>
              <a:t>особенность, по которой сразу можно отличить тульскую игрушку — вытянутость, долговязость формы. В этом, можно наверно проследить взаимосвязь с </a:t>
            </a:r>
            <a:r>
              <a:rPr lang="ru-RU" dirty="0" smtClean="0">
                <a:solidFill>
                  <a:schemeClr val="tx1"/>
                </a:solidFill>
              </a:rPr>
              <a:t>филимоновской, </a:t>
            </a:r>
            <a:r>
              <a:rPr lang="ru-RU" dirty="0">
                <a:solidFill>
                  <a:schemeClr val="tx1"/>
                </a:solidFill>
              </a:rPr>
              <a:t>тоже по сути тульской игрушкой. Но на этом схожесть заканчивается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«</a:t>
            </a:r>
            <a:r>
              <a:rPr lang="ru-RU" dirty="0">
                <a:solidFill>
                  <a:schemeClr val="tx1"/>
                </a:solidFill>
              </a:rPr>
              <a:t>Тульские князьки» — так не даром прозвали фигурки в народе, изображают изящных дам и таких же элегантных и стройных кавалеров. Они покрыты белилами полностью и по белому фону нанесён не яркий и не пёстрый рисунок.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Особенности игрушки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6" name="Picture 4" descr="C:\Users\DEVICE\Desktop\tulato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523132" cy="37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980728"/>
            <a:ext cx="4824536" cy="51454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Видимо</a:t>
            </a:r>
            <a:r>
              <a:rPr lang="ru-RU" dirty="0">
                <a:solidFill>
                  <a:schemeClr val="tx1"/>
                </a:solidFill>
              </a:rPr>
              <a:t>, белый фон обусловлен стремлением придать фигурке «фарфоровый» вид.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В </a:t>
            </a:r>
            <a:r>
              <a:rPr lang="ru-RU" dirty="0">
                <a:solidFill>
                  <a:schemeClr val="tx1"/>
                </a:solidFill>
              </a:rPr>
              <a:t>росписи игрушек присутствует несколько цветов, однако, один из них является доминирующим. Используемые тона – как пастельные, так и чистые, иногда яркие. Палитра красок – строгая, несколько сжатая. В росписи присутствуют линии, черточки и ёлочки.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Лепятся </a:t>
            </a:r>
            <a:r>
              <a:rPr lang="ru-RU" dirty="0">
                <a:solidFill>
                  <a:schemeClr val="tx1"/>
                </a:solidFill>
              </a:rPr>
              <a:t>фигурки из разных частей с последующим соединением. Костюмы украшаются оборками и рюшками. Отдельно лепится зонтик и крепится к фигурке при помощи проволоки, которой прокалывают верхнюю часть туловища.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DEVICE\Desktop\Tulgorodskaya (1).57b7036252d665a272df2dd7adb1d0c52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5874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</TotalTime>
  <Words>603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«Тульская городская игрушка»</vt:lpstr>
      <vt:lpstr>Народное декоративное искусство</vt:lpstr>
      <vt:lpstr>Тульская область богата народными промыслами</vt:lpstr>
      <vt:lpstr>Презентация PowerPoint</vt:lpstr>
      <vt:lpstr>Презентация PowerPoint</vt:lpstr>
      <vt:lpstr>Тульская городская игрушка</vt:lpstr>
      <vt:lpstr>Первые фотографии игрушек, похожих на тульскую, были опубликованы в 1912 г. в художественно-литературном журнале "Аполлонъ" в статье русского художника, коллекционера игрушек Александра Николаевича Бенуа "Игрушки".</vt:lpstr>
      <vt:lpstr>Особенности игрушки </vt:lpstr>
      <vt:lpstr>Презентация PowerPoint</vt:lpstr>
      <vt:lpstr>Презентация PowerPoint</vt:lpstr>
      <vt:lpstr>Монахи </vt:lpstr>
      <vt:lpstr>Барыня с сумочкой и зонтиком</vt:lpstr>
      <vt:lpstr>Кавалер и дама </vt:lpstr>
      <vt:lpstr>Кормилица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«Тульская городская игрушка»</dc:title>
  <dc:creator>DEVICE</dc:creator>
  <cp:lastModifiedBy>DEVICE</cp:lastModifiedBy>
  <cp:revision>13</cp:revision>
  <dcterms:created xsi:type="dcterms:W3CDTF">2019-02-28T20:40:40Z</dcterms:created>
  <dcterms:modified xsi:type="dcterms:W3CDTF">2019-03-04T19:21:47Z</dcterms:modified>
</cp:coreProperties>
</file>