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57" r:id="rId5"/>
    <p:sldId id="263" r:id="rId6"/>
    <p:sldId id="265" r:id="rId7"/>
    <p:sldId id="272" r:id="rId8"/>
    <p:sldId id="258" r:id="rId9"/>
    <p:sldId id="268" r:id="rId10"/>
    <p:sldId id="260" r:id="rId11"/>
    <p:sldId id="261" r:id="rId12"/>
    <p:sldId id="273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15" autoAdjust="0"/>
  </p:normalViewPr>
  <p:slideViewPr>
    <p:cSldViewPr>
      <p:cViewPr varScale="1">
        <p:scale>
          <a:sx n="70" d="100"/>
          <a:sy n="70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B353BC-8943-41CB-86EF-C76F1A5DF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42889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«Использование игровых приёмов в обучении пению детей дошкольного возраста»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8"/>
            <a:ext cx="5112568" cy="2351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Музыкальный руководитель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Галкина Светлана Владимировна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МДОУ «Детский сад №30»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Щекино, 2019г.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456\Desktop\пение\DSCN1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Общие этапы обучения пению: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type="body" sz="half" idx="4294967295"/>
          </p:nvPr>
        </p:nvSpPr>
        <p:spPr>
          <a:xfrm>
            <a:off x="571500" y="928688"/>
            <a:ext cx="8572500" cy="3286125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400" b="1" dirty="0" smtClean="0"/>
              <a:t>Формирование и развитие подвижности голосового аппарата,</a:t>
            </a:r>
          </a:p>
          <a:p>
            <a:pPr algn="ctr">
              <a:buFontTx/>
              <a:buChar char="-"/>
            </a:pPr>
            <a:r>
              <a:rPr lang="ru-RU" sz="2400" b="1" dirty="0" smtClean="0"/>
              <a:t>-формирование и развитие певческого дыхания,</a:t>
            </a:r>
          </a:p>
          <a:p>
            <a:pPr algn="ctr">
              <a:buNone/>
            </a:pPr>
            <a:r>
              <a:rPr lang="ru-RU" sz="2400" b="1" dirty="0" smtClean="0"/>
              <a:t>- формирование и развитие навыков ясной дикции,</a:t>
            </a:r>
          </a:p>
          <a:p>
            <a:pPr algn="ctr">
              <a:buFontTx/>
              <a:buChar char="-"/>
            </a:pPr>
            <a:r>
              <a:rPr lang="ru-RU" sz="2400" b="1" dirty="0" smtClean="0"/>
              <a:t>формирование и развитие певческой интонации,</a:t>
            </a:r>
          </a:p>
          <a:p>
            <a:pPr algn="ctr">
              <a:buNone/>
            </a:pPr>
            <a:r>
              <a:rPr lang="ru-RU" sz="2400" b="1" dirty="0" smtClean="0"/>
              <a:t>-работа над разучиванием песни.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123456\Desktop\пение\IMG_3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240360" cy="2166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822192" cy="10801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МУЗЫКАЛЬНО  - ДИДАКТИЧЕСКИЕ ИГРЫ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8200" y="1700809"/>
            <a:ext cx="3822192" cy="79208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«МУЗЫКАЛЬНЫЕ УЗОРЫ»</a:t>
            </a:r>
            <a:endParaRPr lang="ru-RU" dirty="0"/>
          </a:p>
        </p:txBody>
      </p:sp>
      <p:pic>
        <p:nvPicPr>
          <p:cNvPr id="10" name="Рисунок 9" descr="6e248681ee2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7463" y="3690156"/>
            <a:ext cx="2304256" cy="192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1ff9cdcb2f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01567" y="4127015"/>
            <a:ext cx="1781944" cy="2111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4829bf91d0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3861048"/>
            <a:ext cx="1637928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Объект 16" descr="пирамидка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375586"/>
            <a:ext cx="2147194" cy="150285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8" name="Рисунок 17" descr="море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288" y="3356992"/>
            <a:ext cx="1835696" cy="1596008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9" name="Рисунок 18" descr="горка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5085183"/>
            <a:ext cx="1853952" cy="151216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МЕТОДИКА РАБОТЫ НАД ПЕСНЕЙ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7" descr="music-clipart4-1024x83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0482">
            <a:off x="779377" y="2283990"/>
            <a:ext cx="3272545" cy="2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</a:t>
            </a:r>
            <a:r>
              <a:rPr lang="ru-RU" dirty="0"/>
              <a:t> с песней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</a:t>
            </a:r>
          </a:p>
          <a:p>
            <a:pPr marL="0" indent="0">
              <a:buNone/>
              <a:defRPr/>
            </a:pPr>
            <a:r>
              <a:rPr lang="ru-RU" dirty="0"/>
              <a:t>     работа над вокально –</a:t>
            </a:r>
          </a:p>
          <a:p>
            <a:pPr marL="0" indent="0">
              <a:buNone/>
              <a:defRPr/>
            </a:pPr>
            <a:r>
              <a:rPr lang="ru-RU" dirty="0"/>
              <a:t>     хоровыми навыками, </a:t>
            </a:r>
          </a:p>
          <a:p>
            <a:pPr marL="0" indent="0">
              <a:buNone/>
              <a:defRPr/>
            </a:pPr>
            <a:r>
              <a:rPr lang="ru-RU" dirty="0" smtClean="0"/>
              <a:t>     работа </a:t>
            </a:r>
            <a:r>
              <a:rPr lang="ru-RU" dirty="0"/>
              <a:t>над качеством </a:t>
            </a:r>
            <a:r>
              <a:rPr lang="ru-RU" dirty="0" smtClean="0"/>
              <a:t>   исполнения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    </a:t>
            </a:r>
          </a:p>
          <a:p>
            <a:pPr marL="0" indent="0">
              <a:buNone/>
              <a:defRPr/>
            </a:pPr>
            <a:r>
              <a:rPr lang="ru-RU" dirty="0"/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</a:t>
            </a:r>
          </a:p>
          <a:p>
            <a:pPr marL="0" indent="0">
              <a:buNone/>
              <a:defRPr/>
            </a:pPr>
            <a:r>
              <a:rPr lang="ru-RU" dirty="0"/>
              <a:t>    концертное исполнение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6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Хоровое пение –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это не только польза для здоровья, но и формирование дружеских отношений в коллективе и коммуникативных способностей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23456\Desktop\117___03\IMG_3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1"/>
            <a:ext cx="2557587" cy="18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456\Desktop\P1040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7" y="3402744"/>
            <a:ext cx="2520280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456\Desktop\IMG_26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1733"/>
            <a:ext cx="2341562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31640" y="620688"/>
            <a:ext cx="6408737" cy="3477875"/>
          </a:xfrm>
          <a:prstGeom prst="rect">
            <a:avLst/>
          </a:prstGeom>
          <a:solidFill>
            <a:schemeClr val="bg1">
              <a:alpha val="47000"/>
            </a:schemeClr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Занятия пением </a:t>
            </a:r>
            <a:endParaRPr lang="ru-RU" sz="4400" b="1" dirty="0"/>
          </a:p>
          <a:p>
            <a:pPr algn="ctr"/>
            <a:r>
              <a:rPr lang="ru-RU" sz="4400" b="1" dirty="0"/>
              <a:t>являются очень важной составляющей гармоничного развития </a:t>
            </a:r>
            <a:r>
              <a:rPr lang="ru-RU" sz="4400" b="1" dirty="0" smtClean="0"/>
              <a:t>дошкольника</a:t>
            </a:r>
            <a:r>
              <a:rPr lang="ru-RU" sz="4400" b="1" dirty="0"/>
              <a:t>!</a:t>
            </a:r>
          </a:p>
        </p:txBody>
      </p:sp>
      <p:pic>
        <p:nvPicPr>
          <p:cNvPr id="3" name="Рисунок 2" descr="2a3d0c8b487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085184"/>
            <a:ext cx="4392488" cy="14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РАЗВИТИЕ ВОКАЛЬНО - ХОРОВЫХ НАВЫКОВ РЕБЕНКА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ВОСПИТАНИЕ У ДЕТЕЙ ЛЮБВИ И ИНТЕРЕСА К ПЕВЧЕСКОЙ ДЕЯТЕЛЬНОСТИ</a:t>
            </a:r>
          </a:p>
          <a:p>
            <a:pPr>
              <a:defRPr/>
            </a:pPr>
            <a:r>
              <a:rPr lang="ru-RU" dirty="0"/>
              <a:t>РАЗВИТИЕ ЭМОЦИОНАЛЬНОЙ ОТЗЫВЧИВОСТИ У ДЕТЕЙ</a:t>
            </a:r>
          </a:p>
          <a:p>
            <a:pPr>
              <a:defRPr/>
            </a:pPr>
            <a:r>
              <a:rPr lang="ru-RU" dirty="0"/>
              <a:t>ФОРМИРОВАНИЕ ПЕВЧЕСКИХ НАВЫКОВ</a:t>
            </a:r>
          </a:p>
          <a:p>
            <a:pPr>
              <a:defRPr/>
            </a:pPr>
            <a:r>
              <a:rPr lang="ru-RU" dirty="0"/>
              <a:t>РАЗВИТИЕ ИСПОЛНИТЕЛЬСКОГО МАСТЕРСТВА</a:t>
            </a:r>
          </a:p>
          <a:p>
            <a:pPr>
              <a:defRPr/>
            </a:pPr>
            <a:r>
              <a:rPr lang="ru-RU" dirty="0"/>
              <a:t>РАСШИРЕНИЕ МУЗЫКАЛЬНОГО КРУГОЗОРА</a:t>
            </a:r>
          </a:p>
          <a:p>
            <a:endParaRPr lang="ru-RU" dirty="0"/>
          </a:p>
        </p:txBody>
      </p:sp>
      <p:pic>
        <p:nvPicPr>
          <p:cNvPr id="6" name="Picture 8" descr="0_520b6_25b2d642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164398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ПЕТЬ, ИГРАЯ!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ru-RU" dirty="0"/>
              <a:t>ОБУЧЕНИЕ ДОЛЖНО БЫТЬ</a:t>
            </a:r>
          </a:p>
          <a:p>
            <a:pPr algn="ctr">
              <a:buNone/>
              <a:defRPr/>
            </a:pPr>
            <a:r>
              <a:rPr lang="ru-RU" dirty="0"/>
              <a:t>УВЛЕКАТЕЛЬНЫМ, ЛЕГКИМ,</a:t>
            </a:r>
          </a:p>
          <a:p>
            <a:pPr algn="ctr">
              <a:buNone/>
              <a:defRPr/>
            </a:pPr>
            <a:r>
              <a:rPr lang="ru-RU" dirty="0"/>
              <a:t>ПОНЯТНЫМ, ИНТЕРЕСНЫМ,</a:t>
            </a:r>
          </a:p>
          <a:p>
            <a:pPr algn="ctr">
              <a:buNone/>
              <a:defRPr/>
            </a:pPr>
            <a:r>
              <a:rPr lang="ru-RU" dirty="0"/>
              <a:t> РАДОСТНЫМ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23456\Desktop\пение\20190325_094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4692"/>
            <a:ext cx="41529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Пение –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это занятие не только приятное,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но и очень полезное.         </a:t>
            </a:r>
            <a:r>
              <a:rPr lang="ru-RU" sz="3600" b="1" dirty="0" smtClean="0"/>
              <a:t> </a:t>
            </a:r>
            <a:r>
              <a:rPr lang="ru-RU" sz="2800" b="1" dirty="0" smtClean="0"/>
              <a:t>                                                   </a:t>
            </a:r>
            <a:br>
              <a:rPr lang="ru-RU" sz="2800" b="1" dirty="0" smtClean="0"/>
            </a:br>
            <a:r>
              <a:rPr lang="ru-RU" sz="28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71688"/>
            <a:ext cx="9144000" cy="51736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ОСНОВЫ ИГРОВОГО ОБУЧЕНИЯ. </a:t>
            </a:r>
          </a:p>
          <a:p>
            <a:pPr algn="ctr">
              <a:buNone/>
            </a:pPr>
            <a:r>
              <a:rPr lang="ru-RU" sz="2000" dirty="0" smtClean="0"/>
              <a:t>Основной девиз работы- « Учить играя» </a:t>
            </a:r>
          </a:p>
          <a:p>
            <a:pPr algn="ctr">
              <a:buNone/>
            </a:pPr>
            <a:r>
              <a:rPr lang="ru-RU" sz="2000" dirty="0" smtClean="0"/>
              <a:t>Вхождение ребёнка в мир любого искусства должно проходить через                       « волшебный мост»- игры. Игра – это «волшебная палочка», при помощи которой можно научить ребёнка петь.</a:t>
            </a:r>
          </a:p>
          <a:p>
            <a:pPr algn="ctr">
              <a:buNone/>
            </a:pPr>
            <a:r>
              <a:rPr lang="ru-RU" sz="2000" dirty="0" smtClean="0"/>
              <a:t> Непроизвольное обучение детей в игре пению не нарушает их психологического состояния, потому что в ней есть всё необходимое для развития: интерес, положительный эмоции, образ, фантазия, речевое общение, и движение. </a:t>
            </a:r>
          </a:p>
          <a:p>
            <a:pPr algn="ctr">
              <a:buNone/>
            </a:pPr>
            <a:r>
              <a:rPr lang="ru-RU" sz="2000" dirty="0" smtClean="0"/>
              <a:t>Игровая методика полезна для всех детей, но особенно для детей с проблемами здоровья и развития. Проявляется это в следующем:</a:t>
            </a:r>
          </a:p>
          <a:p>
            <a:pPr algn="ctr">
              <a:buNone/>
            </a:pPr>
            <a:r>
              <a:rPr lang="ru-RU" sz="2000" dirty="0" smtClean="0"/>
              <a:t>         -даёт детям радость и эмоциональный подъем</a:t>
            </a:r>
          </a:p>
          <a:p>
            <a:pPr algn="ctr">
              <a:buNone/>
            </a:pPr>
            <a:r>
              <a:rPr lang="ru-RU" sz="2000" dirty="0" smtClean="0"/>
              <a:t> - устойчивый интерес и внимание к музыке;</a:t>
            </a:r>
          </a:p>
          <a:p>
            <a:pPr algn="ctr">
              <a:buNone/>
            </a:pPr>
            <a:r>
              <a:rPr lang="ru-RU" sz="2000" dirty="0" smtClean="0"/>
              <a:t>Разучивание песни идёт легко и радостно.</a:t>
            </a:r>
          </a:p>
          <a:p>
            <a:pPr algn="ctr">
              <a:buNone/>
            </a:pPr>
            <a:r>
              <a:rPr lang="ru-RU" sz="2000" dirty="0" smtClean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3d0c8b487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589240"/>
            <a:ext cx="3929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ПЕВЧЕСКИЕ НАВЫКИ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ВОКАЛЬНЫЕ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700808"/>
            <a:ext cx="413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ХОРОВЫЕ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ДЫХАНИЕ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3429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ДИКЦИЯ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6531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ЗВУКООБРАЗОВАНИЕ</a:t>
            </a:r>
            <a:endParaRPr lang="ru-RU" sz="2800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827584" y="2348880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2915816" y="2348880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655676" y="3248980"/>
            <a:ext cx="1656184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16016" y="45091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АНСАМБЛЬ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3861048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СТРОЙ</a:t>
            </a:r>
            <a:endParaRPr lang="ru-RU" sz="3200" b="1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5472100" y="3465004"/>
            <a:ext cx="151216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7596336" y="3068960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215238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Детям вредит громкое пение, крик, шёпот, горячие и холодные напитки, пение на холодном воздухе.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ОХРАНА ДЕТСКОГО ГОЛОСА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escolani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928802"/>
            <a:ext cx="3168352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1428736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35729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357299"/>
            <a:ext cx="52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Певческий диапазон- объем звуков, который определяется интервалом от самого высокого до самого низкого звука. В пределах которого хорошо звучит голос.</a:t>
            </a:r>
          </a:p>
          <a:p>
            <a:pPr algn="ctr">
              <a:buNone/>
            </a:pPr>
            <a:r>
              <a:rPr lang="ru-RU" b="1" dirty="0" smtClean="0"/>
              <a:t>Возрастные особенности певческих диапазонов детей:</a:t>
            </a:r>
          </a:p>
          <a:p>
            <a:pPr algn="ctr">
              <a:buNone/>
            </a:pPr>
            <a:r>
              <a:rPr lang="ru-RU" b="1" dirty="0" smtClean="0"/>
              <a:t>2-3 года             ми- ля</a:t>
            </a:r>
          </a:p>
          <a:p>
            <a:pPr algn="ctr">
              <a:buNone/>
            </a:pPr>
            <a:r>
              <a:rPr lang="ru-RU" b="1" dirty="0" smtClean="0"/>
              <a:t>3-4 года            ре-  ля </a:t>
            </a:r>
          </a:p>
          <a:p>
            <a:pPr algn="ctr">
              <a:buNone/>
            </a:pPr>
            <a:r>
              <a:rPr lang="ru-RU" b="1" dirty="0" smtClean="0"/>
              <a:t>4-5  лет             ре-  си</a:t>
            </a:r>
          </a:p>
          <a:p>
            <a:pPr algn="ctr">
              <a:buNone/>
            </a:pPr>
            <a:r>
              <a:rPr lang="ru-RU" b="1" dirty="0" smtClean="0"/>
              <a:t>          5-6  лет            ре-   си( до)</a:t>
            </a:r>
          </a:p>
          <a:p>
            <a:pPr algn="ctr">
              <a:buNone/>
            </a:pPr>
            <a:r>
              <a:rPr lang="ru-RU" b="1" dirty="0" smtClean="0"/>
              <a:t>  6-7  лет            до-   до</a:t>
            </a:r>
          </a:p>
          <a:p>
            <a:pPr algn="ctr">
              <a:buNone/>
            </a:pPr>
            <a:r>
              <a:rPr lang="ru-RU" b="1" dirty="0" smtClean="0"/>
              <a:t>Детские голоса делятся на</a:t>
            </a:r>
          </a:p>
          <a:p>
            <a:pPr algn="ctr">
              <a:buNone/>
            </a:pPr>
            <a:r>
              <a:rPr lang="ru-RU" b="1" dirty="0" smtClean="0"/>
              <a:t>Высокие( ре-си), средние ( си( </a:t>
            </a:r>
            <a:r>
              <a:rPr lang="ru-RU" b="1" dirty="0" err="1" smtClean="0"/>
              <a:t>м.ок</a:t>
            </a:r>
            <a:r>
              <a:rPr lang="ru-RU" b="1" dirty="0" smtClean="0"/>
              <a:t>) – соль), низкие ( ля ( м. </a:t>
            </a:r>
            <a:r>
              <a:rPr lang="ru-RU" b="1" dirty="0" err="1" smtClean="0"/>
              <a:t>ок</a:t>
            </a:r>
            <a:r>
              <a:rPr lang="ru-RU" b="1" dirty="0" smtClean="0"/>
              <a:t>.)-соль).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СИДЕТЬ(СТОЯТЬ) РОВНО</a:t>
            </a:r>
          </a:p>
          <a:p>
            <a:r>
              <a:rPr lang="ru-RU" dirty="0"/>
              <a:t>НЕ СУТУЛИТЬСЯ, ГОЛОВУ ДЕРЖАТЬ ПРЯМО , БЕЗ НАПРЯЖЕНИЯ</a:t>
            </a:r>
          </a:p>
          <a:p>
            <a:r>
              <a:rPr lang="ru-RU" dirty="0"/>
              <a:t>ПЕТЬ ЕСТЕСТВЕННЫМ ГОЛОСОМ, ИЗБЕГАЯ РЕЗКОГО ЗВУЧАНИЯ</a:t>
            </a:r>
          </a:p>
          <a:p>
            <a:r>
              <a:rPr lang="ru-RU" dirty="0"/>
              <a:t>РОТ ОТКРЫВАТЬ ВЕРТИКАЛЬНО, НЕ РАСТЯГИВАТЬ В ШИРИНУ, ВО ИЗБЕЖАНИЯ КРИКЛИВОГО, «БЕЛОГО» ЗВУКА</a:t>
            </a:r>
          </a:p>
          <a:p>
            <a:r>
              <a:rPr lang="ru-RU" dirty="0"/>
              <a:t>НИЖНЯЯ ЧЕЛЮСТЬ СВОБОДНА, ГУБЫ ПОДВИЖНЫ, УПРУГИ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ПЕНИЯ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2255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ПЕРВЫЕ ШАГИ ОТ РЕЧИ К ПЕНИЮ.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ДЫХАНИЕ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732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«Ракета»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1857364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речевом этапе удобно и легко работать над формированием певческих навыков:</a:t>
            </a:r>
          </a:p>
          <a:p>
            <a:pPr algn="ctr"/>
            <a:r>
              <a:rPr lang="ru-RU" sz="2400" b="1" dirty="0" smtClean="0"/>
              <a:t>   -дыхание,</a:t>
            </a:r>
          </a:p>
          <a:p>
            <a:pPr algn="ctr"/>
            <a:r>
              <a:rPr lang="ru-RU" sz="2400" b="1" dirty="0" smtClean="0"/>
              <a:t>-дикция, </a:t>
            </a:r>
          </a:p>
          <a:p>
            <a:pPr algn="ctr"/>
            <a:r>
              <a:rPr lang="ru-RU" sz="2400" b="1" dirty="0" smtClean="0"/>
              <a:t>-головное высокое звучание,</a:t>
            </a:r>
          </a:p>
          <a:p>
            <a:pPr algn="ctr">
              <a:buFontTx/>
              <a:buChar char="-"/>
            </a:pPr>
            <a:r>
              <a:rPr lang="ru-RU" sz="2400" b="1" dirty="0" smtClean="0"/>
              <a:t>лёгкость и </a:t>
            </a:r>
            <a:r>
              <a:rPr lang="ru-RU" sz="2400" b="1" dirty="0" err="1" smtClean="0"/>
              <a:t>полётность</a:t>
            </a:r>
            <a:r>
              <a:rPr lang="ru-RU" sz="2400" b="1" dirty="0" smtClean="0"/>
              <a:t> голоса,</a:t>
            </a:r>
          </a:p>
          <a:p>
            <a:pPr algn="ctr"/>
            <a:r>
              <a:rPr lang="ru-RU" sz="2400" b="1" dirty="0" smtClean="0"/>
              <a:t> Прежде чем высоко и выразительно запеть, ребёнок сначала учится высоко и выразительно говорить.</a:t>
            </a:r>
          </a:p>
          <a:p>
            <a:pPr algn="ctr"/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85" y="2924944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«Ёжик»</a:t>
            </a:r>
            <a:endParaRPr lang="ru-RU" sz="2800" b="1" dirty="0"/>
          </a:p>
        </p:txBody>
      </p:sp>
      <p:pic>
        <p:nvPicPr>
          <p:cNvPr id="2050" name="Picture 2" descr="C:\Users\123456\Desktop\117___03\IMG_3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8" y="777334"/>
            <a:ext cx="3463098" cy="2164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23456\Desktop\117___03\IMG_3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4" y="3789041"/>
            <a:ext cx="3044446" cy="2280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35004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ИГРЫ И УПРАЖНЕНИЯ РАЗВИВАЮЩИЕ РЕЧЕВОЕ И ПЕВЧЕСКОЕ ДЫХАНИЕ,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-РАЗВИВАЮЩИЕ ИГРЫ С ГОЛОСОМ,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-РЕЧЕВЫЕ ЗАРЯДКИ,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-РИТМОДЕКЛАМАЦИИ.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Их общая цель: 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- «разогреть»-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мышцы речевого и дыхательного аппарата, 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- обострить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интонационный слух,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подвести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детей к воспроизведению муз. звуков,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- сделать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обучение более легким и понятным и интересным.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4" descr="C:\Users\123456\Desktop\пение\P1050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808312" cy="210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23456\Desktop\пение\20190325_095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840137" cy="2127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SC017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504195"/>
            <a:ext cx="2427734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5208</TotalTime>
  <Words>500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«Использование игровых приёмов в обучении пению детей дошкольного возраста»</vt:lpstr>
      <vt:lpstr>Презентация PowerPoint</vt:lpstr>
      <vt:lpstr>УЧИМСЯ ПЕТЬ, ИГРАЯ! </vt:lpstr>
      <vt:lpstr> Пение –  это занятие не только приятное,  но и очень полезное.                                                              . </vt:lpstr>
      <vt:lpstr>ПЕВЧЕСКИЕ НАВЫКИ</vt:lpstr>
      <vt:lpstr>ОХРАНА ДЕТСКОГО ГОЛОСА</vt:lpstr>
      <vt:lpstr>ПРАВИЛА ПЕНИЯ</vt:lpstr>
      <vt:lpstr> ПЕРВЫЕ ШАГИ ОТ РЕЧИ К ПЕНИЮ. ДЫХАНИЕ </vt:lpstr>
      <vt:lpstr>    -ИГРЫ И УПРАЖНЕНИЯ РАЗВИВАЮЩИЕ РЕЧЕВОЕ И ПЕВЧЕСКОЕ ДЫХАНИЕ, -РАЗВИВАЮЩИЕ ИГРЫ С ГОЛОСОМ, -РЕЧЕВЫЕ ЗАРЯДКИ, -РИТМОДЕКЛАМАЦИИ. Их общая цель:  - «разогреть»- мышцы речевого и дыхательного аппарата,  - обострить интонационный слух, - подвести детей к воспроизведению муз. звуков, - сделать обучение более легким и понятным и интересным.    </vt:lpstr>
      <vt:lpstr>Общие этапы обучения пению: </vt:lpstr>
      <vt:lpstr>Презентация PowerPoint</vt:lpstr>
      <vt:lpstr>МЕТОДИКА РАБОТЫ НАД ПЕСНЕЙ</vt:lpstr>
      <vt:lpstr>  Хоровое пение –  это не только польза для здоровья, но и формирование дружеских отношений в коллективе и коммуникативных способностей. 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ПЕВЧЕСКИХ НАВЫКОВ ДЕТЕЙ СТАРШЕГО ДОШКОЛЬНОГО ВОЗРАСТА С НАРУШЕНИЕМ ЗРЕНИЯ В ПРОЦЕССЕ ИНТЕГРАЦИИ ОБРАЗОВАТЕЛЬНЫХ ОБЛАСТЕЙ  МУЗЫКИ И ЗДОРОВЬЯ</dc:title>
  <dc:creator>Пользователь Windows</dc:creator>
  <cp:lastModifiedBy>123456</cp:lastModifiedBy>
  <cp:revision>38</cp:revision>
  <dcterms:created xsi:type="dcterms:W3CDTF">2012-01-17T08:57:47Z</dcterms:created>
  <dcterms:modified xsi:type="dcterms:W3CDTF">2019-03-25T19:17:00Z</dcterms:modified>
</cp:coreProperties>
</file>