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4" r:id="rId9"/>
    <p:sldId id="266" r:id="rId10"/>
    <p:sldId id="268" r:id="rId11"/>
    <p:sldId id="271" r:id="rId12"/>
    <p:sldId id="288" r:id="rId13"/>
    <p:sldId id="279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55" autoAdjust="0"/>
  </p:normalViewPr>
  <p:slideViewPr>
    <p:cSldViewPr>
      <p:cViewPr>
        <p:scale>
          <a:sx n="77" d="100"/>
          <a:sy n="77" d="100"/>
        </p:scale>
        <p:origin x="-69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595728" cy="374286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31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3100" dirty="0" smtClean="0">
                <a:effectLst/>
                <a:latin typeface="Arial Narrow" panose="020B0606020202030204" pitchFamily="34" charset="0"/>
              </a:rPr>
            </a:br>
            <a:r>
              <a:rPr lang="ru-RU" sz="4400" dirty="0">
                <a:effectLst/>
              </a:rPr>
              <a:t>ПЕДАГОГИЧЕСКИЕ ЧТЕНИЯ 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по теме: 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«Использование виртуальных экскурсий в трудовом обучении дошкольников»</a:t>
            </a:r>
            <a:br>
              <a:rPr lang="ru-RU" sz="4400" dirty="0">
                <a:effectLst/>
              </a:rPr>
            </a:br>
            <a:r>
              <a:rPr lang="ru-RU" sz="2700" dirty="0" smtClean="0">
                <a:effectLst/>
              </a:rPr>
              <a:t>Подготовила</a:t>
            </a:r>
            <a:r>
              <a:rPr lang="ru-RU" sz="2700" dirty="0">
                <a:effectLst/>
              </a:rPr>
              <a:t>: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воспитатель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Ковалева Зинаида </a:t>
            </a:r>
            <a:r>
              <a:rPr lang="ru-RU" sz="2700" dirty="0" smtClean="0">
                <a:effectLst/>
              </a:rPr>
              <a:t>Борисовна</a:t>
            </a:r>
            <a:br>
              <a:rPr lang="ru-RU" sz="2700" dirty="0" smtClean="0">
                <a:effectLst/>
              </a:rPr>
            </a:br>
            <a:r>
              <a:rPr lang="ru-RU" sz="2800" dirty="0">
                <a:effectLst/>
              </a:rPr>
              <a:t>Щекино, 2019г.</a:t>
            </a:r>
            <a:br>
              <a:rPr lang="ru-RU" sz="2800" dirty="0">
                <a:effectLst/>
              </a:rPr>
            </a:b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5100" i="1" dirty="0" smtClean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 smtClean="0">
                <a:effectLst/>
              </a:rPr>
              <a:t>                                                     </a:t>
            </a:r>
            <a:r>
              <a:rPr lang="ru-RU" dirty="0" smtClean="0">
                <a:effectLst/>
              </a:rPr>
              <a:t>                               </a:t>
            </a:r>
            <a:endParaRPr lang="ru-RU" sz="2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5877272"/>
            <a:ext cx="3739733" cy="327771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0012"/>
            <a:ext cx="8636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000" b="1" dirty="0"/>
              <a:t>Муниципальное дошкольное образовательное учреждение</a:t>
            </a:r>
            <a:endParaRPr lang="ru-RU" sz="2000" dirty="0"/>
          </a:p>
          <a:p>
            <a:pPr algn="ctr"/>
            <a:r>
              <a:rPr lang="ru-RU" sz="2000" b="1" dirty="0"/>
              <a:t>«Детский сад общеразвивающего вида №30»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91043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800" dirty="0"/>
              <a:t>Наши проекты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"Делу - время, потехе - час". </a:t>
            </a:r>
          </a:p>
          <a:p>
            <a:r>
              <a:rPr lang="ru-RU" sz="3200" dirty="0"/>
              <a:t>«Труд взрослых в детском саду»</a:t>
            </a:r>
          </a:p>
          <a:p>
            <a:r>
              <a:rPr lang="ru-RU" sz="3200" dirty="0"/>
              <a:t>«Труд пекаря»</a:t>
            </a:r>
          </a:p>
          <a:p>
            <a:r>
              <a:rPr lang="ru-RU" sz="3200" dirty="0"/>
              <a:t>«</a:t>
            </a:r>
            <a:r>
              <a:rPr lang="ru-RU" sz="3200" dirty="0" smtClean="0"/>
              <a:t>Построим </a:t>
            </a:r>
            <a:r>
              <a:rPr lang="ru-RU" sz="3200" dirty="0"/>
              <a:t>новый микрорайон»</a:t>
            </a:r>
          </a:p>
          <a:p>
            <a:r>
              <a:rPr lang="ru-RU" sz="3200" dirty="0"/>
              <a:t>«Труд почталона"</a:t>
            </a:r>
          </a:p>
        </p:txBody>
      </p:sp>
      <p:pic>
        <p:nvPicPr>
          <p:cNvPr id="3074" name="Picture 2" descr="https://fs00.infourok.ru/images/doc/315/314689/64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3385"/>
            <a:ext cx="2880320" cy="21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arhivurokov.ru/kopilka/up/html/2017/03/16/k_58ca4a64a4509/img_user_file_58ca4a6523305_0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23" y="4543385"/>
            <a:ext cx="2876140" cy="21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f.ppt-online.org/files/slide/n/nLXewoxVbp8lOkGU7vS1qyDTCsWYmzQIAEaB4J/slid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2" y="908720"/>
            <a:ext cx="248462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Виртуальные экскурсии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82341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Я провожу с ребятами следующие экскурсии:</a:t>
            </a:r>
          </a:p>
          <a:p>
            <a:r>
              <a:rPr lang="ru-RU" sz="2800" dirty="0"/>
              <a:t>1)фотопутешествия (знакомство с объектами и явлениями природы вместе с каким-либо героем). Оформляется в виде электронных презентаций и слайд-шоу;</a:t>
            </a:r>
          </a:p>
          <a:p>
            <a:r>
              <a:rPr lang="ru-RU" sz="2800" dirty="0"/>
              <a:t>2)видеоэкскурсии, комментариями к которой служат рассказы детей или экскурсоводов. Это могут быть видеозаписи семейного путешествия или видеоролики, размещенные на сайтах в глобальной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923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VICE\Desktop\Труд Зинаида Борисовна\IMG_3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58" y="673795"/>
            <a:ext cx="3203905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DEVICE\Desktop\Труд Зинаида Борисовна\IMG_3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44657"/>
            <a:ext cx="3133651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7535"/>
            <a:ext cx="4090767" cy="2897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4" y="3407535"/>
            <a:ext cx="4225350" cy="2897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«Одно из важнейших особенностей творчества педагога является то, что объект его труда – ребёнок-постоянно меняющийся, всегда новый, сегодня не тот, что вчера</a:t>
            </a:r>
            <a:r>
              <a:rPr lang="ru-RU" dirty="0" smtClean="0"/>
              <a:t>»</a:t>
            </a:r>
          </a:p>
          <a:p>
            <a:pPr marL="0" indent="0" algn="r">
              <a:buNone/>
            </a:pPr>
            <a:r>
              <a:rPr lang="ru-RU" dirty="0" smtClean="0"/>
              <a:t>В.А. 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3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8580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pic>
        <p:nvPicPr>
          <p:cNvPr id="4" name="Picture 2" descr="C:\Users\Ирина\Desktop\труд фото\904dc173f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515394"/>
            <a:ext cx="5184576" cy="3385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9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6858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Трудовая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/>
              <a:t>	</a:t>
            </a:r>
            <a:r>
              <a:rPr lang="ru-RU" sz="2400" dirty="0"/>
              <a:t>Труд-важнейшее средство воспитания. В процессе труда формируется личность ребенка, складываются коллективные взаимоотношения и коммуникативные способности детей. </a:t>
            </a: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5" name="Picture 4" descr="hello_html_3abcf0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376264" cy="23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32656"/>
            <a:ext cx="7005464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«Труд становится великим воспитателем, когда он входит в духовную жизнь наших воспитанников, дает радость дружбы и товарищетсва, развивает пытливость и любознательность, рождает волнующую радость преодоления трудностей, открывает все новую и новую красоту в окружающем мире, пробуждает первое гражданское чкуство – чувство созидателя материальных благ, без которых невозможна жизнь </a:t>
            </a:r>
            <a:r>
              <a:rPr lang="ru-RU" dirty="0" smtClean="0"/>
              <a:t>человека»</a:t>
            </a:r>
          </a:p>
          <a:p>
            <a:pPr marL="0" indent="0" algn="r">
              <a:buNone/>
            </a:pPr>
            <a:r>
              <a:rPr lang="ru-RU" dirty="0"/>
              <a:t>В.А. </a:t>
            </a:r>
            <a:r>
              <a:rPr lang="ru-RU" dirty="0" smtClean="0"/>
              <a:t>Сухомлинский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0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3768" y="260648"/>
            <a:ext cx="432048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01692" y="1199602"/>
            <a:ext cx="484632" cy="6903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3887" y="1988840"/>
            <a:ext cx="432048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01692" y="2996952"/>
            <a:ext cx="484632" cy="6903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3784556"/>
            <a:ext cx="432048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31811" y="4797152"/>
            <a:ext cx="484632" cy="6903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3887" y="5589240"/>
            <a:ext cx="432048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2100»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000" y="19835"/>
            <a:ext cx="6935144" cy="936104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Картотека сказок</a:t>
            </a:r>
            <a:b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r>
              <a:rPr lang="ru-RU" sz="1200" dirty="0"/>
              <a:t> </a:t>
            </a:r>
            <a:r>
              <a:rPr lang="ru-RU" sz="1200" u="sng" dirty="0"/>
              <a:t>Художественные произведения</a:t>
            </a:r>
            <a:endParaRPr lang="ru-RU" sz="1200" dirty="0"/>
          </a:p>
          <a:p>
            <a:r>
              <a:rPr lang="ru-RU" sz="1200" dirty="0"/>
              <a:t>1. Г.Сапгир «Садовник</a:t>
            </a:r>
            <a:r>
              <a:rPr lang="ru-RU" sz="1200" dirty="0" smtClean="0"/>
              <a:t>». 2</a:t>
            </a:r>
            <a:r>
              <a:rPr lang="ru-RU" sz="1200" dirty="0"/>
              <a:t>. Б. Заходер «Портниха», «Строители».</a:t>
            </a:r>
          </a:p>
          <a:p>
            <a:r>
              <a:rPr lang="ru-RU" sz="1200" dirty="0"/>
              <a:t>3. С.Маршак "Пожар", "Почта</a:t>
            </a:r>
            <a:r>
              <a:rPr lang="ru-RU" sz="1200" dirty="0" smtClean="0"/>
              <a:t>". 4</a:t>
            </a:r>
            <a:r>
              <a:rPr lang="ru-RU" sz="1200" dirty="0"/>
              <a:t>. С Михалкова «Дядя Стёпа», «А что у вас?».</a:t>
            </a:r>
          </a:p>
          <a:p>
            <a:r>
              <a:rPr lang="ru-RU" sz="1200" dirty="0"/>
              <a:t>5. В. Сухомлинский «Моя мама пахнет хлебом».</a:t>
            </a:r>
          </a:p>
          <a:p>
            <a:r>
              <a:rPr lang="ru-RU" sz="1200" dirty="0"/>
              <a:t>6. Е. Пермяк «Мамина работа</a:t>
            </a:r>
            <a:r>
              <a:rPr lang="ru-RU" sz="1200" dirty="0" smtClean="0"/>
              <a:t>». 7</a:t>
            </a:r>
            <a:r>
              <a:rPr lang="ru-RU" sz="1200" dirty="0"/>
              <a:t>. Н. Найденова «Ольга Павловна».</a:t>
            </a:r>
          </a:p>
          <a:p>
            <a:r>
              <a:rPr lang="ru-RU" sz="1200" dirty="0"/>
              <a:t>8. Я. Дягутите «Земля» и «Руки человека».</a:t>
            </a:r>
          </a:p>
          <a:p>
            <a:r>
              <a:rPr lang="ru-RU" sz="1200" dirty="0"/>
              <a:t>9. С. Баруздина «Кто построил этот дом</a:t>
            </a:r>
            <a:r>
              <a:rPr lang="ru-RU" sz="1200" dirty="0" smtClean="0"/>
              <a:t>?». 10</a:t>
            </a:r>
            <a:r>
              <a:rPr lang="ru-RU" sz="1200" dirty="0"/>
              <a:t>. А. Бродский «Мой брат».</a:t>
            </a:r>
          </a:p>
          <a:p>
            <a:r>
              <a:rPr lang="ru-RU" sz="1200" dirty="0"/>
              <a:t>11. Н. Калинина «Как ребята переходили улицу» и «Где ночуют трамваи и автобусы».</a:t>
            </a:r>
          </a:p>
          <a:p>
            <a:r>
              <a:rPr lang="ru-RU" sz="1200" dirty="0"/>
              <a:t>12. Б. Житков «Светофор» (из книги «Что я видел»).</a:t>
            </a:r>
          </a:p>
          <a:p>
            <a:r>
              <a:rPr lang="ru-RU" sz="1200" i="1" u="sng" dirty="0"/>
              <a:t>ПОСЛОВИЦЫ О ТРУДЕ</a:t>
            </a:r>
            <a:endParaRPr lang="ru-RU" sz="1200" dirty="0"/>
          </a:p>
          <a:p>
            <a:r>
              <a:rPr lang="ru-RU" sz="1200" dirty="0"/>
              <a:t>Без труда нет плода.</a:t>
            </a:r>
          </a:p>
          <a:p>
            <a:r>
              <a:rPr lang="ru-RU" sz="1200" dirty="0"/>
              <a:t>Воля и труд дивные всходы дают</a:t>
            </a:r>
          </a:p>
          <a:p>
            <a:r>
              <a:rPr lang="ru-RU" sz="1200" dirty="0"/>
              <a:t>Маленькое дело лучше большого безделья.</a:t>
            </a:r>
          </a:p>
          <a:p>
            <a:r>
              <a:rPr lang="ru-RU" sz="1200" dirty="0"/>
              <a:t>Советы хорошо, а дело лучше</a:t>
            </a:r>
          </a:p>
          <a:p>
            <a:r>
              <a:rPr lang="ru-RU" sz="1200" dirty="0"/>
              <a:t>Поспешишь - людей насмешишь.</a:t>
            </a:r>
          </a:p>
          <a:p>
            <a:r>
              <a:rPr lang="ru-RU" sz="1200" dirty="0"/>
              <a:t>Не спеши языком - торопись делом.</a:t>
            </a:r>
          </a:p>
          <a:p>
            <a:r>
              <a:rPr lang="ru-RU" sz="1200" dirty="0"/>
              <a:t>Умелые руки не знают скуки.</a:t>
            </a:r>
          </a:p>
          <a:p>
            <a:r>
              <a:rPr lang="ru-RU" sz="1200" dirty="0"/>
              <a:t>Дело мастера боится.</a:t>
            </a:r>
          </a:p>
          <a:p>
            <a:r>
              <a:rPr lang="ru-RU" sz="1200" dirty="0"/>
              <a:t>Сделал дело - гуляй смело.</a:t>
            </a:r>
          </a:p>
          <a:p>
            <a:r>
              <a:rPr lang="ru-RU" sz="1200" dirty="0"/>
              <a:t>Скучен день до вечера - коли делать нечего.</a:t>
            </a:r>
          </a:p>
          <a:p>
            <a:r>
              <a:rPr lang="ru-RU" sz="1200" dirty="0"/>
              <a:t>Что на месте лежит, то само в руки бежит.</a:t>
            </a:r>
          </a:p>
          <a:p>
            <a:r>
              <a:rPr lang="ru-RU" sz="1200" dirty="0"/>
              <a:t>В деле не сила нужна, а умение.</a:t>
            </a: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75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374" y="188640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>Операционные схемы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VICE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9557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VICE\Desktop\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84" y="1340768"/>
            <a:ext cx="2595146" cy="20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VICE\Desktop\hello_html_7858bdc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713435" cy="19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EVICE\Desktop\27481402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9421"/>
            <a:ext cx="19470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EVICE\Desktop\OvbX6ONn4P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39422"/>
            <a:ext cx="194421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580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«Центра ручного труда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6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309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Нестандартные НОД и праздники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22102"/>
            <a:ext cx="8650533" cy="4525963"/>
          </a:xfrm>
        </p:spPr>
        <p:txBody>
          <a:bodyPr/>
          <a:lstStyle/>
          <a:p>
            <a:pPr marL="914400" lvl="2" indent="0">
              <a:buNone/>
            </a:pPr>
            <a:r>
              <a:rPr lang="ru-RU" dirty="0" smtClean="0"/>
              <a:t>НОД:</a:t>
            </a:r>
          </a:p>
          <a:p>
            <a:pPr marL="914400" lvl="2" indent="0">
              <a:buNone/>
            </a:pPr>
            <a:r>
              <a:rPr lang="ru-RU" dirty="0" smtClean="0"/>
              <a:t>«Труд </a:t>
            </a:r>
            <a:r>
              <a:rPr lang="ru-RU" dirty="0"/>
              <a:t>людей </a:t>
            </a:r>
            <a:r>
              <a:rPr lang="ru-RU" dirty="0" smtClean="0"/>
              <a:t>весной»</a:t>
            </a:r>
          </a:p>
          <a:p>
            <a:pPr marL="914400" lvl="2" indent="0">
              <a:buNone/>
            </a:pPr>
            <a:r>
              <a:rPr lang="ru-RU" dirty="0" smtClean="0"/>
              <a:t>«Наш дом-наведем порядок в нем»</a:t>
            </a:r>
          </a:p>
          <a:p>
            <a:pPr marL="914400" lvl="2" indent="0">
              <a:buNone/>
            </a:pPr>
            <a:r>
              <a:rPr lang="ru-RU" dirty="0" smtClean="0"/>
              <a:t>«Подарки своими руками»</a:t>
            </a:r>
            <a:endParaRPr lang="ru-RU" dirty="0"/>
          </a:p>
          <a:p>
            <a:pPr marL="914400" lvl="2" indent="0">
              <a:buNone/>
            </a:pPr>
            <a:r>
              <a:rPr lang="ru-RU" dirty="0" smtClean="0"/>
              <a:t>«Мы – уже большие»</a:t>
            </a:r>
          </a:p>
          <a:p>
            <a:pPr marL="914400" lvl="2" indent="0">
              <a:buNone/>
            </a:pPr>
            <a:r>
              <a:rPr lang="ru-RU" dirty="0" smtClean="0"/>
              <a:t>Праздники:</a:t>
            </a:r>
          </a:p>
          <a:p>
            <a:pPr marL="914400" lvl="2" indent="0">
              <a:buNone/>
            </a:pPr>
            <a:r>
              <a:rPr lang="ru-RU" dirty="0" smtClean="0"/>
              <a:t>«Праздник весны и труда»</a:t>
            </a:r>
          </a:p>
          <a:p>
            <a:pPr marL="914400" lvl="2" indent="0">
              <a:buNone/>
            </a:pPr>
            <a:r>
              <a:rPr lang="ru-RU" dirty="0" smtClean="0"/>
              <a:t>Викторина «Во саду ли, в огороде»</a:t>
            </a:r>
          </a:p>
          <a:p>
            <a:pPr marL="914400" lvl="2" indent="0">
              <a:buNone/>
            </a:pPr>
            <a:r>
              <a:rPr lang="ru-RU" dirty="0" smtClean="0"/>
              <a:t>«В мире профессий»</a:t>
            </a:r>
          </a:p>
          <a:p>
            <a:pPr marL="914400" lvl="2" indent="0">
              <a:buNone/>
            </a:pPr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/>
          </a:p>
        </p:txBody>
      </p:sp>
      <p:pic>
        <p:nvPicPr>
          <p:cNvPr id="1026" name="Picture 2" descr="C:\Users\123456\Desktop\IMG_3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72049"/>
            <a:ext cx="27016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0048" cy="1143000"/>
          </a:xfrm>
        </p:spPr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пособия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123456\Desktop\detsad-391601-1492493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79" y="1602452"/>
            <a:ext cx="2184350" cy="29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456\Desktop\detsad-55361-1480688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0" y="1950458"/>
            <a:ext cx="2891108" cy="21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456\Desktop\detsad-151794-1461177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9" y="4005064"/>
            <a:ext cx="2891108" cy="18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456\Desktop\3f06f993f542c38833b60d71e2699385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84" y="3754013"/>
            <a:ext cx="2074140" cy="26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23456\Desktop\hello_html_m264be3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80" y="4001018"/>
            <a:ext cx="2712392" cy="18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23456\Desktop\64di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63" y="1904647"/>
            <a:ext cx="2712393" cy="20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bkorovka</Template>
  <TotalTime>986</TotalTime>
  <Words>243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ПЕДАГОГИЧЕСКИЕ ЧТЕНИЯ  по теме:  «Использование виртуальных экскурсий в трудовом обучении дошкольников» Подготовила: воспитатель Ковалева Зинаида Борисовна Щекино, 2019г.                                                                                             </vt:lpstr>
      <vt:lpstr> Трудовая деятельность в  ДОУ </vt:lpstr>
      <vt:lpstr>Презентация PowerPoint</vt:lpstr>
      <vt:lpstr>Презентация PowerPoint</vt:lpstr>
      <vt:lpstr> Картотека сказок </vt:lpstr>
      <vt:lpstr> Операционные схемы </vt:lpstr>
      <vt:lpstr> «Центра ручного труда»</vt:lpstr>
      <vt:lpstr> Нестандартные НОД и праздники </vt:lpstr>
      <vt:lpstr>Дидактические пособия</vt:lpstr>
      <vt:lpstr> Наши проекты</vt:lpstr>
      <vt:lpstr>Виртуальные экскурсии</vt:lpstr>
      <vt:lpstr>Презентация PowerPoint</vt:lpstr>
      <vt:lpstr>Презентация PowerPoint</vt:lpstr>
      <vt:lpstr>СПАСИБО ЗА ВНИМАНИЕ!</vt:lpstr>
    </vt:vector>
  </TitlesOfParts>
  <Company>Департамент Образования города Липецка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123456</cp:lastModifiedBy>
  <cp:revision>80</cp:revision>
  <dcterms:created xsi:type="dcterms:W3CDTF">2014-10-07T13:01:36Z</dcterms:created>
  <dcterms:modified xsi:type="dcterms:W3CDTF">2019-03-13T20:20:10Z</dcterms:modified>
</cp:coreProperties>
</file>