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2" r:id="rId14"/>
    <p:sldId id="270" r:id="rId15"/>
    <p:sldId id="268" r:id="rId16"/>
    <p:sldId id="273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DFBBD-892B-47D3-B1D9-504BE4EB05B4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3061-90FB-403B-B4F0-2524FCD80D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70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F3061-90FB-403B-B4F0-2524FCD80D51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ЗДОРОВОЙ ОБРАЗ ЖИЗНИ ВО 2-ОЙ МЛАДШЕЙ ГРУППЕ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МДОУ Детский сад  №30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Воспитатель: Новикова Е.С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Правильное питание.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6" y="1600200"/>
            <a:ext cx="805734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Нормальный сон.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«Наступает </a:t>
            </a:r>
            <a:r>
              <a:rPr lang="ru-RU" b="1" i="1" dirty="0" smtClean="0"/>
              <a:t>тишина – к нам приходит время </a:t>
            </a:r>
            <a:r>
              <a:rPr lang="ru-RU" b="1" i="1" dirty="0" smtClean="0"/>
              <a:t>сна».</a:t>
            </a:r>
            <a:endParaRPr lang="ru-RU" b="1" i="1" dirty="0" smtClean="0"/>
          </a:p>
          <a:p>
            <a:pPr algn="ctr">
              <a:buNone/>
            </a:pPr>
            <a:r>
              <a:rPr lang="ru-RU" sz="4000" i="1" dirty="0" smtClean="0"/>
              <a:t>Во время сна тело работает в ином режиме. Оно набирается сил. Сон помогает мозгу развиваться, а телу расти. </a:t>
            </a:r>
            <a:endParaRPr lang="ru-RU" sz="4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lmcxKPVwd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3584930" cy="5311781"/>
          </a:xfrm>
        </p:spPr>
      </p:pic>
      <p:pic>
        <p:nvPicPr>
          <p:cNvPr id="5" name="Рисунок 4" descr="req2lsD2FT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57166"/>
            <a:ext cx="3332503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1. Разминка в постели,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самомассаж.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Дети просыпаются под звуки мелодичной музыки, затем лёжа в постели на спине поверх одеяла выполняют 5-6 упражнений общеразвивающего воздействия.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Поворот головы вправо, влево.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Легкое поглаживание рук, живота, ног, пяток.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Сгибание обеих ног с обхватом коленей руками и постепенное выпрямление их.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«Веселые ножки»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ножки! Топ, топ!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Веселее! Гоп, гоп!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Колокольчик, дон, дон!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Громче, громче, звон, звон!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Гоп, лошадка, гоп, гоп!</a:t>
            </a:r>
          </a:p>
          <a:p>
            <a:pPr marL="0" indent="0"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Тпру –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у, лошадка:</a:t>
            </a:r>
          </a:p>
        </p:txBody>
      </p:sp>
    </p:spTree>
    <p:extLst>
      <p:ext uri="{BB962C8B-B14F-4D97-AF65-F5344CB8AC3E}">
        <p14:creationId xmlns:p14="http://schemas.microsoft.com/office/powerpoint/2010/main" val="214197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Гимнастика пробуждения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2543758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12" y="1628800"/>
            <a:ext cx="2615235" cy="46531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Соблюдение правил личной гигиены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2543758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16" y="1810544"/>
            <a:ext cx="2615235" cy="4653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30067"/>
            <a:ext cx="2529559" cy="45006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Закаливание.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5589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 организма – одно из лучших средств укрепления здоровья, снижения заболеваемости.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закаливания – приучить детский хрупкий организм переносить перепады температуры в окружающей среде.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средствами закаливания детей являются естественные факторы природы – воздух, вода, солнце. Закаливающее влияние на организм детей оказывают все гигиенические процедуры.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23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Закаливание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853134"/>
              </p:ext>
            </p:extLst>
          </p:nvPr>
        </p:nvGraphicFramePr>
        <p:xfrm>
          <a:off x="395536" y="1052736"/>
          <a:ext cx="8280920" cy="5472608"/>
        </p:xfrm>
        <a:graphic>
          <a:graphicData uri="http://schemas.openxmlformats.org/drawingml/2006/table">
            <a:tbl>
              <a:tblPr/>
              <a:tblGrid>
                <a:gridCol w="1728192"/>
                <a:gridCol w="1664889"/>
                <a:gridCol w="2367559"/>
                <a:gridCol w="2520280"/>
              </a:tblGrid>
              <a:tr h="502684"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</a:rPr>
                        <a:t>ВИД ЗАКАЛИВАНИЯ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ОРГАНИЗАЦИЯ ЗАКАЛИВАНИЯ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ПЕРИОД ЗАКАЛИВАНИЯ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ВРЕМЯ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313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ОБШИРНОЕ УМЫВАНИЕ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ЛИЦО, РУКИ ДО ЛОГТЯ, ШЕЯ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ПОСЛЕ ФИЗ.ЗАНЯТИЙ,</a:t>
                      </a:r>
                    </a:p>
                    <a:p>
                      <a:r>
                        <a:rPr lang="ru-RU" sz="1300">
                          <a:effectLst/>
                        </a:rPr>
                        <a:t>ДО СНА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1-2 МИНУТЫ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3724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ХОДЬБА БОСИКОМ ПО ПОЛУ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</a:rPr>
                        <a:t>ТЕМПЕРАТУРА ПОЛА +18ГРАДУСОВ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</a:rPr>
                        <a:t>ВО ВРЕМЯ УТРЕННЕЙ ГИМНАСТИКИ, ФИЗ.ЗАНЯТИЙ, ПО «ДОРОЖКЕ ЗДОРОВЬЯ», ПОСЛЕ СНА, ВО ВРЕМЯ ДИНАМИЧЕСКОГО ЧАСА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В СООТВЕТСТВИИ С ДЛИТЕЛЬНОСТЬЮ РЕЖИМНОГО МОМЕНТА ИЛИ ЕГО СТРУКТУРНОЙ ЧАСТИ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313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ПОЛОСКАНИЕ РОТА (ГОРЛА)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ТЕМПЕРАТУРА ВОДЫ +18 -20 ГРАДУСОВ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ПОСЛЕ КАЖДОГО ПРИЁМА ПИЩИ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</a:rPr>
                        <a:t>1 – 2 МИНУТЫ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5574"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ВОЗДУШНЫЕ ВАННЫ</a:t>
                      </a:r>
                    </a:p>
                    <a:p>
                      <a:r>
                        <a:rPr lang="ru-RU" sz="1300">
                          <a:effectLst/>
                        </a:rPr>
                        <a:t>(КОНТРАСТНЫЕ)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СОН БЕЗ МАЕК, С ДОСТУПОМ СВЕЖЕГО ВОЗДУХА; ПЕРЕХОД ИЗ ПОМЕЩЕНИЙ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>
                          <a:effectLst/>
                        </a:rPr>
                        <a:t>ВО ВРЕМЯ  ТИХОГО ЧАСА</a:t>
                      </a:r>
                    </a:p>
                    <a:p>
                      <a:r>
                        <a:rPr lang="ru-RU" sz="1300">
                          <a:effectLst/>
                        </a:rPr>
                        <a:t>ПОСЛЕ ТИХОГО ЧАСА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effectLst/>
                        </a:rPr>
                        <a:t>2 -3 ЧАСА</a:t>
                      </a:r>
                    </a:p>
                    <a:p>
                      <a:r>
                        <a:rPr lang="ru-RU" sz="1300" dirty="0">
                          <a:effectLst/>
                        </a:rPr>
                        <a:t>2 МИНУТЫ</a:t>
                      </a:r>
                    </a:p>
                  </a:txBody>
                  <a:tcPr marL="21281" marR="21281" marT="21281" marB="212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ЗОЖ – это не только все знания усвоенные за определенное время, а целый стиль жизни, адекватное поведение в разных жизненных ситуациях. Ведь дети могут оказаться в абсолютно неожиданных ситуациях и основная цель развивать у них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самостоятельность, ответственность, а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иногда и автоматизм. Всё, чему родители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и педагоги учат детей, должно</a:t>
            </a:r>
          </a:p>
          <a:p>
            <a:pPr algn="ctr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применяться ими в реальной жизни.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814" y="285728"/>
            <a:ext cx="9056185" cy="584043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Здоровый образ жизни – это образ жизни, способствующий сохранению, укреплению и восстановлению здоровья человека</a:t>
            </a:r>
            <a:r>
              <a:rPr lang="ru-RU" sz="4800" i="1" dirty="0" smtClean="0">
                <a:solidFill>
                  <a:srgbClr val="7030A0"/>
                </a:solidFill>
              </a:rPr>
              <a:t>.</a:t>
            </a:r>
            <a:endParaRPr lang="ru-RU" sz="48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Здоровый образ жизни включает в себя: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r>
              <a:rPr lang="ru-RU" i="1" dirty="0" smtClean="0"/>
              <a:t>Оптимальный двигательный режим, занятия спортом</a:t>
            </a:r>
          </a:p>
          <a:p>
            <a:r>
              <a:rPr lang="ru-RU" i="1" dirty="0" smtClean="0"/>
              <a:t>Плодотворную трудовую деятельность</a:t>
            </a:r>
          </a:p>
          <a:p>
            <a:r>
              <a:rPr lang="ru-RU" i="1" dirty="0" smtClean="0"/>
              <a:t>Правильное сбалансированное питание, полноценный сон</a:t>
            </a:r>
          </a:p>
          <a:p>
            <a:r>
              <a:rPr lang="ru-RU" i="1" dirty="0" smtClean="0"/>
              <a:t>Соблюдение правил личной гигиены</a:t>
            </a:r>
          </a:p>
          <a:p>
            <a:r>
              <a:rPr lang="ru-RU" i="1" dirty="0" smtClean="0"/>
              <a:t>Закаливание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Оптимальный двигательный режим, занятия спортом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Содержимое 3" descr="-Y8dPPOFD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285860"/>
            <a:ext cx="2543759" cy="4525963"/>
          </a:xfrm>
        </p:spPr>
      </p:pic>
      <p:pic>
        <p:nvPicPr>
          <p:cNvPr id="5" name="Рисунок 4" descr="dDDvEg1X6S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143116"/>
            <a:ext cx="2529487" cy="4500570"/>
          </a:xfrm>
          <a:prstGeom prst="rect">
            <a:avLst/>
          </a:prstGeom>
        </p:spPr>
      </p:pic>
      <p:pic>
        <p:nvPicPr>
          <p:cNvPr id="6" name="Рисунок 5" descr="GZMh1ui3O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285860"/>
            <a:ext cx="2690090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Физкультурные занятия. Подвижные спортивные игры. Физкультминутки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GZMh1ui3O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2543759" cy="4525963"/>
          </a:xfrm>
        </p:spPr>
      </p:pic>
      <p:pic>
        <p:nvPicPr>
          <p:cNvPr id="5" name="Рисунок 4" descr="OH1-GOGrD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2283" y="1928802"/>
            <a:ext cx="2529486" cy="4500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Ежедневная прогулка.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GDlpnoU8p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4420093" cy="2482849"/>
          </a:xfrm>
        </p:spPr>
      </p:pic>
      <p:pic>
        <p:nvPicPr>
          <p:cNvPr id="5" name="Рисунок 4" descr="HnMBgphsxw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929066"/>
            <a:ext cx="4763561" cy="2675781"/>
          </a:xfrm>
          <a:prstGeom prst="rect">
            <a:avLst/>
          </a:prstGeom>
        </p:spPr>
      </p:pic>
      <p:pic>
        <p:nvPicPr>
          <p:cNvPr id="6" name="Рисунок 5" descr="_Wn90clge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214422"/>
            <a:ext cx="2850693" cy="50720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7030A0"/>
                </a:solidFill>
              </a:rPr>
              <a:t>Плодотворная трудовая деятельность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543758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84843"/>
            <a:ext cx="2647305" cy="4710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12776"/>
            <a:ext cx="2651505" cy="47176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7030A0"/>
                </a:solidFill>
              </a:rPr>
              <a:t>Правильное сбалансированное питание, полноценный сон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76692"/>
            <a:ext cx="4748753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52956"/>
            <a:ext cx="4572000" cy="25681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451</Words>
  <Application>Microsoft Office PowerPoint</Application>
  <PresentationFormat>Экран (4:3)</PresentationFormat>
  <Paragraphs>69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ЗДОРОВОЙ ОБРАЗ ЖИЗНИ ВО 2-ОЙ МЛАДШЕЙ ГРУППЕ</vt:lpstr>
      <vt:lpstr>Презентация PowerPoint</vt:lpstr>
      <vt:lpstr>Презентация PowerPoint</vt:lpstr>
      <vt:lpstr>Здоровый образ жизни включает в себя:</vt:lpstr>
      <vt:lpstr>Оптимальный двигательный режим, занятия спортом </vt:lpstr>
      <vt:lpstr>Физкультурные занятия. Подвижные спортивные игры. Физкультминутки</vt:lpstr>
      <vt:lpstr>Ежедневная прогулка.</vt:lpstr>
      <vt:lpstr> Плодотворная трудовая деятельность </vt:lpstr>
      <vt:lpstr> Правильное сбалансированное питание, полноценный сон </vt:lpstr>
      <vt:lpstr>Правильное питание.</vt:lpstr>
      <vt:lpstr>Нормальный сон.</vt:lpstr>
      <vt:lpstr>Презентация PowerPoint</vt:lpstr>
      <vt:lpstr>Гимнастика пробуждения</vt:lpstr>
      <vt:lpstr>Гимнастика пробуждения</vt:lpstr>
      <vt:lpstr> Соблюдение правил личной гигиены </vt:lpstr>
      <vt:lpstr>Закаливание.</vt:lpstr>
      <vt:lpstr> Закаливание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ЗДОРОВОЙ ОБРАЗ ЖИЗНИ ВО 2-ОЙ МЛАДШЕЙ ГРУППЕ</dc:title>
  <dc:creator>1_1</dc:creator>
  <cp:lastModifiedBy>Пользователь Windows</cp:lastModifiedBy>
  <cp:revision>14</cp:revision>
  <dcterms:modified xsi:type="dcterms:W3CDTF">2019-02-21T06:20:34Z</dcterms:modified>
</cp:coreProperties>
</file>