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3717A4F-E3E8-430D-A90A-D4A8AF4F2C91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918BDC4-4871-4894-B249-61781DB401E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996952"/>
            <a:ext cx="3313355" cy="187220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Сюжетно-дидактическая игра «Строительство стадиона»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5229200"/>
            <a:ext cx="3309803" cy="864096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Воспитатель Гусакова Е.И.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12290" name="Picture 2" descr="https://www.korablik.ru/upload/catalog/449309/449309_orig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875853" cy="348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5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.pinimg.com/originals/2b/01/42/2b0142e6ff67c31db958a8264244e8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640"/>
            <a:ext cx="4157035" cy="311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www.rukodelie.su/uploads/product/22300/22300/86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4849215" cy="356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48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omsk.umitoy.ru/upload/iblock/9b1/9b19aef46f729ea25effad90c38b47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62154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teleporto.ru/images/detailed/15192/GL000645883_003.jpg?t=15301675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80928"/>
            <a:ext cx="5040560" cy="362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11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vatars.mds.yandex.net/get-marketpic/406938/market_BzKouSIQtxeGWcnnGC_buw/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6436174" cy="442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28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ponaroshku.ru/upload/iblock/ef7/ef7126f5d514317903a8c324bb7bd9d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60" y="692696"/>
            <a:ext cx="7212019" cy="548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84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verisport.ru/wp-content/uploads/2018/06/Vneshnij-vid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929600" cy="52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911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10.cannypic.com/thumbs/15/157309_632_canny_p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26515"/>
            <a:ext cx="7282809" cy="509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https://us.123rf.com/450wm/artisticco/artisticco1704/artisticco170400024/76222788-a-vector-illustration-of-female-construction-worker-working-with-a-coworker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us.123rf.com/450wm/artisticco/artisticco1704/artisticco170400024/76222788-a-vector-illustration-of-female-construction-worker-working-with-a-coworker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13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slanet.by/~src4041906/Organizaciya_srochno_ischet_kamenschi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960440" cy="295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de.ru/images/img_ru/474x354/52/13/5213d86d3e6ac3668b1bfefb96e8fa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24944"/>
            <a:ext cx="4099806" cy="355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68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2.lbrd.ru/fileentry/get/597/2b/e1/a331757fb750c5389d1728e2dac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40768"/>
            <a:ext cx="4667250" cy="462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87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bluebridgework.com/uploads/images/dps/55ff89029e66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bluebridgework.com/uploads/images/dps/55ff89029e66d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bluebridgework.com/uploads/images/dps/55ff89029e66d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bluebridgework.com/uploads/images/dps/55ff89029e66d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https://cache3.youla.io/files/images/780_780/5b/1a/5b1a1dd6821a995a097098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52" y="1694925"/>
            <a:ext cx="3670751" cy="334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itd0.mycdn.me/image?id=877449605936&amp;t=20&amp;plc=WEB&amp;tkn=*YT_3Ib1bab2sKNvi-CpjcZdJS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3552622" cy="506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0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900igr.net/up/datai/145306/0022-056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361309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t2.depositphotos.com/1719108/9112/i/950/depositphotos_91121540-stock-photo-cartoon-construction-site-with-work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84984"/>
            <a:ext cx="5221128" cy="326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32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g1.wbstatic.net/big/new/2680000/2688395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087" y="558227"/>
            <a:ext cx="1937056" cy="258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printonic.ru/uploads/images/2016/04/15/img_5710af1e970b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40968"/>
            <a:ext cx="7474513" cy="29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53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y-book-shop.ru/image/product/4/1634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36712"/>
            <a:ext cx="3206552" cy="40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ww.toyway.ru/upload/iblock/2f1/U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94" y="2348879"/>
            <a:ext cx="4247386" cy="330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46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get-pdb/25978/52d0da3c-67b3-4243-bb5e-e02d12c2d893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437808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ww.rukodelie.su/uploads/product/22100/22132/07589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68960"/>
            <a:ext cx="450662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24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30</TotalTime>
  <Words>4</Words>
  <Application>Microsoft Office PowerPoint</Application>
  <PresentationFormat>Экран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Остин</vt:lpstr>
      <vt:lpstr>   Сюжетно-дидактическая игра «Строительство стадиона»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DEVICE</dc:creator>
  <cp:lastModifiedBy>DEVICE</cp:lastModifiedBy>
  <cp:revision>4</cp:revision>
  <dcterms:created xsi:type="dcterms:W3CDTF">2019-02-24T20:18:02Z</dcterms:created>
  <dcterms:modified xsi:type="dcterms:W3CDTF">2019-02-24T20:50:10Z</dcterms:modified>
</cp:coreProperties>
</file>