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1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715632E-2C87-4FDC-8DCD-1A26884FDE4A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F40C697-0ACA-43A6-AC60-F9A0822DA9D5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73843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5632E-2C87-4FDC-8DCD-1A26884FDE4A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0C697-0ACA-43A6-AC60-F9A0822DA9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939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5632E-2C87-4FDC-8DCD-1A26884FDE4A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0C697-0ACA-43A6-AC60-F9A0822DA9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749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5632E-2C87-4FDC-8DCD-1A26884FDE4A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0C697-0ACA-43A6-AC60-F9A0822DA9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486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715632E-2C87-4FDC-8DCD-1A26884FDE4A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F40C697-0ACA-43A6-AC60-F9A0822DA9D5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3093757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5632E-2C87-4FDC-8DCD-1A26884FDE4A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0C697-0ACA-43A6-AC60-F9A0822DA9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91359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5632E-2C87-4FDC-8DCD-1A26884FDE4A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0C697-0ACA-43A6-AC60-F9A0822DA9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920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5632E-2C87-4FDC-8DCD-1A26884FDE4A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0C697-0ACA-43A6-AC60-F9A0822DA9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216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5632E-2C87-4FDC-8DCD-1A26884FDE4A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0C697-0ACA-43A6-AC60-F9A0822DA9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215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5715632E-2C87-4FDC-8DCD-1A26884FDE4A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1F40C697-0ACA-43A6-AC60-F9A0822DA9D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412358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5715632E-2C87-4FDC-8DCD-1A26884FDE4A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1F40C697-0ACA-43A6-AC60-F9A0822DA9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754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715632E-2C87-4FDC-8DCD-1A26884FDE4A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F40C697-0ACA-43A6-AC60-F9A0822DA9D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86696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31276" y="896165"/>
            <a:ext cx="10318418" cy="4394988"/>
          </a:xfrm>
        </p:spPr>
        <p:txBody>
          <a:bodyPr/>
          <a:lstStyle/>
          <a:p>
            <a:r>
              <a:rPr lang="ru-RU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класс </a:t>
            </a:r>
            <a:br>
              <a:rPr lang="ru-RU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тему: </a:t>
            </a:r>
            <a:r>
              <a:rPr lang="ru-RU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«Нетрадиционные </a:t>
            </a:r>
            <a:r>
              <a:rPr lang="ru-RU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техники </a:t>
            </a:r>
            <a:r>
              <a:rPr lang="ru-RU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рисования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67551" y="5728434"/>
            <a:ext cx="3824449" cy="971304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Воспитатель: Богачёва Елизавета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Сергеевна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AutoShape 2" descr="http://gdouds91kvtsr.acentr.gov.spb.ru/uploads/posts/2015-12/1449071405_art-terapiy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4059548"/>
            <a:ext cx="3744547" cy="24632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47380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399" y="1630524"/>
            <a:ext cx="10181202" cy="35969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608" y="0"/>
            <a:ext cx="109815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979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mypresentation.ru/documents/3d9e423d35286d6382cbb36618419809/img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154" y="87923"/>
            <a:ext cx="10990384" cy="67700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158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32" y="0"/>
            <a:ext cx="1101676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046" y="1630524"/>
            <a:ext cx="10553555" cy="35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48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Bef>
                <a:spcPts val="805"/>
              </a:spcBef>
              <a:spcAft>
                <a:spcPts val="805"/>
              </a:spcAft>
            </a:pPr>
            <a:r>
              <a:rPr lang="ru-RU" sz="54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техника «Рисование пальцем»</a:t>
            </a:r>
            <a:r>
              <a:rPr lang="ru-RU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5155" y="2233247"/>
            <a:ext cx="10178322" cy="159140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7000"/>
              </a:lnSpc>
              <a:spcBef>
                <a:spcPts val="805"/>
              </a:spcBef>
              <a:spcAft>
                <a:spcPts val="805"/>
              </a:spcAft>
              <a:buNone/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помощью такого, не совсем традиционного, рисования можно научиться создавать очень красивые открытки и рисунки в школу. Кроме того, подобный декор может послужить основой для любой детской поделки.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0737" y="3349869"/>
            <a:ext cx="4917831" cy="33139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68093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5155" y="382385"/>
            <a:ext cx="10494845" cy="1492132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Bef>
                <a:spcPts val="805"/>
              </a:spcBef>
              <a:spcAft>
                <a:spcPts val="805"/>
              </a:spcAft>
            </a:pPr>
            <a:r>
              <a:rPr lang="ru-RU" sz="49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техника </a:t>
            </a:r>
            <a:r>
              <a:rPr lang="ru-RU" sz="49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«Рисование бутылкой»</a:t>
            </a:r>
            <a:endParaRPr lang="ru-RU" sz="49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5155" y="2233247"/>
            <a:ext cx="10178322" cy="1591407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Bef>
                <a:spcPts val="805"/>
              </a:spcBef>
              <a:spcAft>
                <a:spcPts val="805"/>
              </a:spcAf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Попробуйте смешать краску с клеем ПВА. Затем на картоне нарисуйте стебель дерева или цветка и «посадите» на него объемные лепестки: просто обмакните дно бутылки в емкость с краской и поставьте отпечаток. Когда все подсохнет, получится очень красиво!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0092" y="3356907"/>
            <a:ext cx="5993423" cy="350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19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8727591" cy="1850862"/>
          </a:xfrm>
        </p:spPr>
        <p:txBody>
          <a:bodyPr>
            <a:normAutofit fontScale="90000"/>
          </a:bodyPr>
          <a:lstStyle/>
          <a:p>
            <a:pPr algn="just">
              <a:lnSpc>
                <a:spcPct val="107000"/>
              </a:lnSpc>
              <a:spcBef>
                <a:spcPts val="805"/>
              </a:spcBef>
              <a:spcAft>
                <a:spcPts val="805"/>
              </a:spcAft>
            </a:pPr>
            <a:r>
              <a:rPr lang="ru-RU" sz="5400" b="1" i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техника «Рисование вилкой"</a:t>
            </a:r>
            <a:r>
              <a:rPr lang="ru-RU" sz="360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40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40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5155" y="2233247"/>
            <a:ext cx="10178322" cy="159140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7000"/>
              </a:lnSpc>
              <a:spcBef>
                <a:spcPts val="805"/>
              </a:spcBef>
              <a:spcAft>
                <a:spcPts val="805"/>
              </a:spcAft>
              <a:buNone/>
            </a:pPr>
            <a:r>
              <a:rPr lang="ru-RU" sz="240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Нужно нарисовать ежика, елку или траву? Обмакнули пластиковую вилочку, приложили – готово!</a:t>
            </a:r>
            <a:endParaRPr lang="ru-RU" sz="240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8651" y="3090497"/>
            <a:ext cx="6244004" cy="3310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669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2616" y="659300"/>
            <a:ext cx="8941776" cy="5803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733152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Фиолетовый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42</TotalTime>
  <Words>118</Words>
  <Application>Microsoft Office PowerPoint</Application>
  <PresentationFormat>Широкоэкранный</PresentationFormat>
  <Paragraphs>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Corbel</vt:lpstr>
      <vt:lpstr>Gill Sans MT</vt:lpstr>
      <vt:lpstr>Impact</vt:lpstr>
      <vt:lpstr>Times New Roman</vt:lpstr>
      <vt:lpstr>Badge</vt:lpstr>
      <vt:lpstr>Мастер класс  На тему:  «Нетрадиционные техники рисования</vt:lpstr>
      <vt:lpstr>Презентация PowerPoint</vt:lpstr>
      <vt:lpstr>Презентация PowerPoint</vt:lpstr>
      <vt:lpstr>Презентация PowerPoint</vt:lpstr>
      <vt:lpstr>1 техника «Рисование пальцем» </vt:lpstr>
      <vt:lpstr>2 техника «Рисование бутылкой»</vt:lpstr>
      <vt:lpstr>3 техника «Рисование вилкой"  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 класс  На тему: «Не традиционные техники рисования</dc:title>
  <dc:creator>Сергей</dc:creator>
  <cp:lastModifiedBy>User1</cp:lastModifiedBy>
  <cp:revision>6</cp:revision>
  <dcterms:created xsi:type="dcterms:W3CDTF">2018-01-21T13:31:40Z</dcterms:created>
  <dcterms:modified xsi:type="dcterms:W3CDTF">2018-01-29T07:36:53Z</dcterms:modified>
</cp:coreProperties>
</file>