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5" r:id="rId2"/>
    <p:sldId id="266" r:id="rId3"/>
    <p:sldId id="267" r:id="rId4"/>
    <p:sldId id="268" r:id="rId5"/>
    <p:sldId id="259" r:id="rId6"/>
    <p:sldId id="271" r:id="rId7"/>
    <p:sldId id="27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02" autoAdjust="0"/>
  </p:normalViewPr>
  <p:slideViewPr>
    <p:cSldViewPr>
      <p:cViewPr>
        <p:scale>
          <a:sx n="68" d="100"/>
          <a:sy n="68" d="100"/>
        </p:scale>
        <p:origin x="-9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70D6A-0A5A-4A61-B604-5550D259966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F8DC-CD62-45AD-B510-F5C204B55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7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07EF0-3581-4102-B539-483BC9483E03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93071-3985-4F26-A8AF-AB34A52DE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54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04774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РЕЖИМ ПРОВЕТРИВАНИЯ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08104" y="804774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ДНЕВНОЙ  СОН С ОТКРЫТОЙ ФРАМУГОЙ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2" name="Picture 2" descr="Пластиковые окна и дети. Продол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02458"/>
            <a:ext cx="3179930" cy="254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Блоги Porti.ru &quot; Сообщество &quot;Назад в 90ые! ВКурсе&quot;, страница 13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24100"/>
            <a:ext cx="3465998" cy="259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616" y="3846403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ОБЛЕГЧЕННАЯ ОДЕЖДА В ГРУППЕ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126" name="Picture 6" descr="Доклад тема: &quot;з акаливание в детском саду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16" y="3573017"/>
            <a:ext cx="3315608" cy="317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99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052736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ГИМНАСТИКА ПОСЛЕ СНА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2040" y="1760622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ХОЖДЕНИЕ БОСИКОМ ПО МАССАЖНЫМ КОВРИКАМ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146" name="Picture 2" descr="C:\Users\1\Desktop\закаливание\картинки закаливание инет\гимн после с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392773" cy="2544580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Организация медицинского обслуживания МБДОУ МО г. Краснодар &quot;Детский сад 35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62134"/>
            <a:ext cx="2952327" cy="3183812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\Desktop\закаливание\картинки закаливание инет\p11_alim13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965" y="2514512"/>
            <a:ext cx="4103491" cy="3077618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80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ЗАКАЛИВАНИЕ ВОДОЙ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628800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ПОЛОСКАНИЕ РТА И ГОРЛА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 descr="C:\Users\Пользователь\Desktop\закаливание\DSC027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381" y="2336686"/>
            <a:ext cx="2581451" cy="2846018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228184" y="1359703"/>
            <a:ext cx="2753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УМЫВАНИЕ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Рисунок 5" descr="C:\Users\Пользователь\Desktop\закаливание\DSC027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4650" y="1962175"/>
            <a:ext cx="2927221" cy="2664296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859916" y="2564904"/>
            <a:ext cx="3386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КОНТРАСТНОЕ ОБЛИВАНИЕ РУК ПО ЛОКОТЬ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Рисунок 7" descr="C:\Users\Пользователь\Desktop\закаливание\DSC027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580567"/>
            <a:ext cx="3384376" cy="2830712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008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836712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ВЛАЖНЫЕ ОБТИРАНИЯ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0" name="Picture 2" descr="C:\Users\1\Desktop\закаливание\картинки закаливание инет\обтир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46288"/>
            <a:ext cx="3888432" cy="3069814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137695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КОНТРАСТНЫЕ ОБЛИВАНИЯ НОГ 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1" name="Picture 3" descr="C:\Users\1\Desktop\закаливание\закаливание фото\физо фото\фото детского сада 1 для сережи\справка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6" y="2492896"/>
            <a:ext cx="4227992" cy="2989337"/>
          </a:xfrm>
          <a:prstGeom prst="rect">
            <a:avLst/>
          </a:prstGeom>
          <a:noFill/>
          <a:ln w="28575"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98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844824"/>
            <a:ext cx="7408333" cy="446449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1) </a:t>
            </a:r>
            <a:r>
              <a:rPr lang="ru-RU" b="1" dirty="0"/>
              <a:t>Настроение</a:t>
            </a:r>
            <a:r>
              <a:rPr lang="ru-RU" dirty="0"/>
              <a:t> – жизнерадостное, спокойное, ребенок нормально реагирует   на окружающее.</a:t>
            </a:r>
          </a:p>
          <a:p>
            <a:endParaRPr lang="ru-RU" dirty="0"/>
          </a:p>
          <a:p>
            <a:r>
              <a:rPr lang="ru-RU" dirty="0"/>
              <a:t>2) </a:t>
            </a:r>
            <a:r>
              <a:rPr lang="ru-RU" b="1" dirty="0"/>
              <a:t>Самочувствие  </a:t>
            </a:r>
            <a:r>
              <a:rPr lang="ru-RU" dirty="0"/>
              <a:t> -  бодрое, ребенок всегда   готов к действию, активно участвует во всех играх и занятиях.</a:t>
            </a:r>
          </a:p>
          <a:p>
            <a:endParaRPr lang="ru-RU" dirty="0"/>
          </a:p>
          <a:p>
            <a:r>
              <a:rPr lang="ru-RU" dirty="0"/>
              <a:t>3) </a:t>
            </a:r>
            <a:r>
              <a:rPr lang="ru-RU" b="1" dirty="0"/>
              <a:t>Утомляемость</a:t>
            </a:r>
            <a:r>
              <a:rPr lang="ru-RU" dirty="0"/>
              <a:t> – нормальная, наблюдается умеренная усталость.  </a:t>
            </a:r>
          </a:p>
          <a:p>
            <a:endParaRPr lang="ru-RU" dirty="0"/>
          </a:p>
          <a:p>
            <a:r>
              <a:rPr lang="ru-RU" dirty="0"/>
              <a:t>4</a:t>
            </a:r>
            <a:r>
              <a:rPr lang="ru-RU" b="1" dirty="0"/>
              <a:t>) Аппетит  </a:t>
            </a:r>
            <a:r>
              <a:rPr lang="ru-RU" dirty="0"/>
              <a:t>- хороший, активно ест все предлагаемые  блюда, во время еды не отвлекается.</a:t>
            </a:r>
          </a:p>
          <a:p>
            <a:endParaRPr lang="ru-RU" dirty="0"/>
          </a:p>
          <a:p>
            <a:r>
              <a:rPr lang="ru-RU" dirty="0"/>
              <a:t>5) </a:t>
            </a:r>
            <a:r>
              <a:rPr lang="ru-RU" b="1" dirty="0"/>
              <a:t>Сон</a:t>
            </a:r>
            <a:r>
              <a:rPr lang="ru-RU" dirty="0"/>
              <a:t> – спокойный, глубокий, засыпает быстро          (через 5 – 15 мин.), время сна отмечается расслабления  мышц, ребенок не пробуждается от звука и света.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По каким признакам определить, эффективно ли закаливание?</a:t>
            </a:r>
          </a:p>
        </p:txBody>
      </p:sp>
    </p:spTree>
    <p:extLst>
      <p:ext uri="{BB962C8B-B14F-4D97-AF65-F5344CB8AC3E}">
        <p14:creationId xmlns:p14="http://schemas.microsoft.com/office/powerpoint/2010/main" val="3013693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96470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СПИСОК    ЛИТЕРАТУРЫ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00800" cy="3672408"/>
          </a:xfrm>
        </p:spPr>
        <p:txBody>
          <a:bodyPr/>
          <a:lstStyle/>
          <a:p>
            <a:pPr algn="just"/>
            <a:r>
              <a:rPr lang="ru-RU" dirty="0"/>
              <a:t>1. Артюхова Ю. «Как закалить свой организм»</a:t>
            </a:r>
          </a:p>
          <a:p>
            <a:pPr algn="just"/>
            <a:r>
              <a:rPr lang="ru-RU" dirty="0"/>
              <a:t>Изд. «</a:t>
            </a:r>
            <a:r>
              <a:rPr lang="ru-RU" dirty="0" err="1"/>
              <a:t>Харвест</a:t>
            </a:r>
            <a:r>
              <a:rPr lang="ru-RU" dirty="0"/>
              <a:t>» Минск </a:t>
            </a:r>
            <a:r>
              <a:rPr lang="ru-RU" dirty="0" smtClean="0"/>
              <a:t>2009</a:t>
            </a:r>
            <a:r>
              <a:rPr lang="ru-RU" dirty="0" smtClean="0"/>
              <a:t> </a:t>
            </a:r>
            <a:r>
              <a:rPr lang="ru-RU" dirty="0"/>
              <a:t>г.</a:t>
            </a:r>
          </a:p>
          <a:p>
            <a:pPr algn="just"/>
            <a:r>
              <a:rPr lang="ru-RU" dirty="0"/>
              <a:t>2. Лаптев А. П. « Закаливайтесь на здоровье »,  Москва   «</a:t>
            </a:r>
            <a:r>
              <a:rPr lang="ru-RU" dirty="0" err="1"/>
              <a:t>Медецина</a:t>
            </a:r>
            <a:r>
              <a:rPr lang="ru-RU" dirty="0"/>
              <a:t>» </a:t>
            </a:r>
            <a:r>
              <a:rPr lang="ru-RU" dirty="0" smtClean="0"/>
              <a:t>2014</a:t>
            </a:r>
            <a:r>
              <a:rPr lang="ru-RU" dirty="0" smtClean="0"/>
              <a:t>г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3</a:t>
            </a:r>
            <a:r>
              <a:rPr lang="ru-RU" dirty="0"/>
              <a:t>.  Попов С.Н. « Лечебная физическая физкультура»</a:t>
            </a:r>
          </a:p>
          <a:p>
            <a:pPr algn="just"/>
            <a:r>
              <a:rPr lang="ru-RU" dirty="0"/>
              <a:t>Изд. «Физкультура и спорт» Москва </a:t>
            </a:r>
            <a:r>
              <a:rPr lang="ru-RU" dirty="0" smtClean="0"/>
              <a:t>2013</a:t>
            </a:r>
            <a:r>
              <a:rPr lang="ru-RU" dirty="0" smtClean="0"/>
              <a:t> </a:t>
            </a:r>
            <a:r>
              <a:rPr lang="ru-RU" dirty="0"/>
              <a:t>г.</a:t>
            </a:r>
          </a:p>
          <a:p>
            <a:pPr algn="just"/>
            <a:r>
              <a:rPr lang="ru-RU" dirty="0"/>
              <a:t>4.Степаненкова Э. Я. « Теория методики по физическому воспитанию развития ребенка</a:t>
            </a:r>
            <a:r>
              <a:rPr lang="ru-RU"/>
              <a:t>»,</a:t>
            </a:r>
            <a:r>
              <a:rPr lang="ru-RU" smtClean="0"/>
              <a:t>2017г</a:t>
            </a:r>
            <a:r>
              <a:rPr lang="ru-RU" dirty="0"/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12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56992"/>
            <a:ext cx="8229600" cy="12527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 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2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275</TotalTime>
  <Words>219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Презентация PowerPoint</vt:lpstr>
      <vt:lpstr>ЗАКАЛИВАНИЕ ВОДОЙ</vt:lpstr>
      <vt:lpstr>Презентация PowerPoint</vt:lpstr>
      <vt:lpstr>По каким признакам определить, эффективно ли закаливание?</vt:lpstr>
      <vt:lpstr>СПИСОК    ЛИТЕРАТУРЫ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  В ДЕТСКОМ САДУ</dc:title>
  <dc:creator>1</dc:creator>
  <cp:lastModifiedBy>123456</cp:lastModifiedBy>
  <cp:revision>103</cp:revision>
  <cp:lastPrinted>2014-11-09T08:00:26Z</cp:lastPrinted>
  <dcterms:created xsi:type="dcterms:W3CDTF">2014-11-07T21:22:23Z</dcterms:created>
  <dcterms:modified xsi:type="dcterms:W3CDTF">2019-01-30T20:14:52Z</dcterms:modified>
</cp:coreProperties>
</file>