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5" r:id="rId2"/>
    <p:sldId id="266" r:id="rId3"/>
    <p:sldId id="267" r:id="rId4"/>
    <p:sldId id="268" r:id="rId5"/>
    <p:sldId id="259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2" autoAdjust="0"/>
  </p:normalViewPr>
  <p:slideViewPr>
    <p:cSldViewPr>
      <p:cViewPr>
        <p:scale>
          <a:sx n="68" d="100"/>
          <a:sy n="68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0D6A-0A5A-4A61-B604-5550D2599665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8DC-CD62-45AD-B510-F5C204B5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07EF0-3581-4102-B539-483BC9483E03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93071-3985-4F26-A8AF-AB34A52D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4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047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РЕЖИМ ПРОВЕТРИВАНИЯ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80477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ДНЕВНОЙ  СОН С ОТКРЫТОЙ ФРАМУГОЙ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Пластиковые окна и дети. Продол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2458"/>
            <a:ext cx="3179930" cy="2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Блоги Porti.ru &quot; Сообщество &quot;Назад в 90ые! ВКурсе&quot;, страница 13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4100"/>
            <a:ext cx="3465998" cy="25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616" y="384640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ОБЛЕГЧЕННАЯ ОДЕЖДА В ГРУППЕ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6" name="Picture 6" descr="Доклад тема: &quot;з акаливание в детском саду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16" y="3573017"/>
            <a:ext cx="3315608" cy="31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ГИМНАСТИКА ПОСЛЕ СНА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76062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ХОЖДЕНИЕ БОСИКОМ ПО МАССАЖНЫМ КОВРИКАМ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Users\1\Desktop\закаливание\картинки закаливание инет\гимн после с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392773" cy="254458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рганизация медицинского обслуживания МБДОУ МО г. Краснодар &quot;Детский сад 35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62134"/>
            <a:ext cx="2952327" cy="318381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закаливание\картинки закаливание инет\p11_alim1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65" y="2514512"/>
            <a:ext cx="4103491" cy="307761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ВОДОЙ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ПОЛОСКАНИЕ РТА И ГОРЛА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C:\Users\Пользователь\Desktop\закаливание\DSC027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81" y="2336686"/>
            <a:ext cx="2581451" cy="284601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8184" y="1359703"/>
            <a:ext cx="275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УМЫВАНИЕ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C:\Users\Пользователь\Desktop\закаливание\DSC027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650" y="1962175"/>
            <a:ext cx="2927221" cy="2664296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9916" y="2564904"/>
            <a:ext cx="3386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КОНТРАСТНОЕ ОБЛИВАНИЕ РУК ПО ЛОКОТЬ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 descr="C:\Users\Пользователь\Desktop\закаливание\DSC027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80567"/>
            <a:ext cx="3384376" cy="283071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0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ВЛАЖНЫЕ ОБТИРАНИЯ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1\Desktop\закаливание\картинки закаливание инет\обтир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6288"/>
            <a:ext cx="3888432" cy="306981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3769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КОНТРАСТНЫЕ ОБЛИВАНИЯ НОГ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1" name="Picture 3" descr="C:\Users\1\Desktop\закаливание\закаливание фото\физо фото\фото детского сада 1 для сережи\справка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6" y="2492896"/>
            <a:ext cx="4227992" cy="2989337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4824"/>
            <a:ext cx="7408333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1) </a:t>
            </a:r>
            <a:r>
              <a:rPr lang="ru-RU" b="1" dirty="0"/>
              <a:t>Настроение</a:t>
            </a:r>
            <a:r>
              <a:rPr lang="ru-RU" dirty="0"/>
              <a:t> – жизнерадостное, спокойное, ребенок нормально реагирует   на окружающее.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b="1" dirty="0"/>
              <a:t>Самочувствие  </a:t>
            </a:r>
            <a:r>
              <a:rPr lang="ru-RU" dirty="0"/>
              <a:t> -  бодрое, ребенок всегда   готов к действию, активно участвует во всех играх и занятиях.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b="1" dirty="0"/>
              <a:t>Утомляемость</a:t>
            </a:r>
            <a:r>
              <a:rPr lang="ru-RU" dirty="0"/>
              <a:t> – нормальная, наблюдается умеренная усталость.  </a:t>
            </a:r>
          </a:p>
          <a:p>
            <a:endParaRPr lang="ru-RU" dirty="0"/>
          </a:p>
          <a:p>
            <a:r>
              <a:rPr lang="ru-RU" dirty="0"/>
              <a:t>4</a:t>
            </a:r>
            <a:r>
              <a:rPr lang="ru-RU" b="1" dirty="0"/>
              <a:t>) Аппетит  </a:t>
            </a:r>
            <a:r>
              <a:rPr lang="ru-RU" dirty="0"/>
              <a:t>- хороший, активно ест все предлагаемые  блюда, во время еды не отвлекается.</a:t>
            </a:r>
          </a:p>
          <a:p>
            <a:endParaRPr lang="ru-RU" dirty="0"/>
          </a:p>
          <a:p>
            <a:r>
              <a:rPr lang="ru-RU" dirty="0"/>
              <a:t>5) </a:t>
            </a:r>
            <a:r>
              <a:rPr lang="ru-RU" b="1" dirty="0"/>
              <a:t>Сон</a:t>
            </a:r>
            <a:r>
              <a:rPr lang="ru-RU" dirty="0"/>
              <a:t> – спокойный, глубокий, засыпает быстро          (через 5 – 15 мин.), время сна отмечается расслабления  мышц, ребенок не пробуждается от звука и света.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 каким признакам определить, эффективно ли закаливание?</a:t>
            </a:r>
          </a:p>
        </p:txBody>
      </p:sp>
    </p:spTree>
    <p:extLst>
      <p:ext uri="{BB962C8B-B14F-4D97-AF65-F5344CB8AC3E}">
        <p14:creationId xmlns:p14="http://schemas.microsoft.com/office/powerpoint/2010/main" val="3013693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9647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СПИСОК    ЛИТЕРАТУРЫ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44824"/>
            <a:ext cx="6400800" cy="3672408"/>
          </a:xfrm>
        </p:spPr>
        <p:txBody>
          <a:bodyPr/>
          <a:lstStyle/>
          <a:p>
            <a:pPr algn="just"/>
            <a:r>
              <a:rPr lang="ru-RU" dirty="0"/>
              <a:t>1. Артюхова Ю. «Как закалить свой организм»</a:t>
            </a:r>
          </a:p>
          <a:p>
            <a:pPr algn="just"/>
            <a:r>
              <a:rPr lang="ru-RU" dirty="0"/>
              <a:t>Изд. «</a:t>
            </a:r>
            <a:r>
              <a:rPr lang="ru-RU" dirty="0" err="1"/>
              <a:t>Харвест</a:t>
            </a:r>
            <a:r>
              <a:rPr lang="ru-RU" dirty="0"/>
              <a:t>» Минск </a:t>
            </a:r>
            <a:r>
              <a:rPr lang="ru-RU" dirty="0" smtClean="0"/>
              <a:t>2009</a:t>
            </a:r>
            <a:r>
              <a:rPr lang="ru-RU" dirty="0" smtClean="0"/>
              <a:t> </a:t>
            </a:r>
            <a:r>
              <a:rPr lang="ru-RU" dirty="0"/>
              <a:t>г.</a:t>
            </a:r>
          </a:p>
          <a:p>
            <a:pPr algn="just"/>
            <a:r>
              <a:rPr lang="ru-RU" dirty="0"/>
              <a:t>2. Лаптев А. П. « Закаливайтесь на здоровье »,  Москва   «</a:t>
            </a:r>
            <a:r>
              <a:rPr lang="ru-RU" dirty="0" err="1"/>
              <a:t>Медецина</a:t>
            </a:r>
            <a:r>
              <a:rPr lang="ru-RU" dirty="0"/>
              <a:t>» </a:t>
            </a:r>
            <a:r>
              <a:rPr lang="ru-RU" dirty="0" smtClean="0"/>
              <a:t>2014</a:t>
            </a:r>
            <a:r>
              <a:rPr lang="ru-RU" dirty="0" smtClean="0"/>
              <a:t>г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3</a:t>
            </a:r>
            <a:r>
              <a:rPr lang="ru-RU" dirty="0"/>
              <a:t>.  Попов С.Н. « Лечебная физическая физкультура»</a:t>
            </a:r>
          </a:p>
          <a:p>
            <a:pPr algn="just"/>
            <a:r>
              <a:rPr lang="ru-RU" dirty="0"/>
              <a:t>Изд. «Физкультура и спорт» Москва </a:t>
            </a:r>
            <a:r>
              <a:rPr lang="ru-RU" dirty="0" smtClean="0"/>
              <a:t>2013</a:t>
            </a:r>
            <a:r>
              <a:rPr lang="ru-RU" dirty="0" smtClean="0"/>
              <a:t> </a:t>
            </a:r>
            <a:r>
              <a:rPr lang="ru-RU" dirty="0"/>
              <a:t>г.</a:t>
            </a:r>
          </a:p>
          <a:p>
            <a:pPr algn="just"/>
            <a:r>
              <a:rPr lang="ru-RU" dirty="0"/>
              <a:t>4.Степаненкова Э. Я. « Теория методики по физическому воспитанию развития ребенка</a:t>
            </a:r>
            <a:r>
              <a:rPr lang="ru-RU"/>
              <a:t>»,</a:t>
            </a:r>
            <a:r>
              <a:rPr lang="ru-RU" smtClean="0"/>
              <a:t>2017г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252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 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275</TotalTime>
  <Words>219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ЗАКАЛИВАНИЕ ВОДОЙ</vt:lpstr>
      <vt:lpstr>Презентация PowerPoint</vt:lpstr>
      <vt:lpstr>По каким признакам определить, эффективно ли закаливание?</vt:lpstr>
      <vt:lpstr>СПИСОК    ЛИТЕРАТУРЫ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 В ДЕТСКОМ САДУ</dc:title>
  <dc:creator>1</dc:creator>
  <cp:lastModifiedBy>123456</cp:lastModifiedBy>
  <cp:revision>103</cp:revision>
  <cp:lastPrinted>2014-11-09T08:00:26Z</cp:lastPrinted>
  <dcterms:created xsi:type="dcterms:W3CDTF">2014-11-07T21:22:23Z</dcterms:created>
  <dcterms:modified xsi:type="dcterms:W3CDTF">2019-01-30T20:14:52Z</dcterms:modified>
</cp:coreProperties>
</file>