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1" r:id="rId4"/>
    <p:sldId id="258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902" autoAdjust="0"/>
  </p:normalViewPr>
  <p:slideViewPr>
    <p:cSldViewPr>
      <p:cViewPr varScale="1">
        <p:scale>
          <a:sx n="62" d="100"/>
          <a:sy n="62" d="100"/>
        </p:scale>
        <p:origin x="-10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70D6A-0A5A-4A61-B604-5550D2599665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1F8DC-CD62-45AD-B510-F5C204B55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7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07EF0-3581-4102-B539-483BC9483E03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93071-3985-4F26-A8AF-AB34A52D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543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93071-3985-4F26-A8AF-AB34A52DE7F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305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93071-3985-4F26-A8AF-AB34A52DE7F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405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420888"/>
            <a:ext cx="7772400" cy="178010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ЗАКАЛИВАНИЕ  В ДЕТСКОМ САДУ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548680"/>
            <a:ext cx="6400800" cy="1473200"/>
          </a:xfrm>
        </p:spPr>
        <p:txBody>
          <a:bodyPr/>
          <a:lstStyle/>
          <a:p>
            <a:r>
              <a:rPr lang="ru-RU" dirty="0" smtClean="0"/>
              <a:t>МУНИЦИПАЛЬНОЕ </a:t>
            </a:r>
            <a:r>
              <a:rPr lang="ru-RU" dirty="0" smtClean="0"/>
              <a:t>ДОШКОЛЬНОЕ </a:t>
            </a:r>
            <a:r>
              <a:rPr lang="ru-RU" dirty="0" smtClean="0"/>
              <a:t>ОБРАЗОВАТЕЛЬНОЕ </a:t>
            </a:r>
            <a:r>
              <a:rPr lang="ru-RU" dirty="0" smtClean="0"/>
              <a:t>УЧРЕЖДЕНИЕ</a:t>
            </a:r>
          </a:p>
          <a:p>
            <a:r>
              <a:rPr lang="ru-RU" dirty="0" smtClean="0"/>
              <a:t> </a:t>
            </a:r>
            <a:r>
              <a:rPr lang="ru-RU" dirty="0" smtClean="0"/>
              <a:t>ДЕТСКИЙ САД </a:t>
            </a:r>
            <a:r>
              <a:rPr lang="ru-RU" dirty="0" smtClean="0"/>
              <a:t>ОБЩЕРАЗВИВАЮЩЕГО ВИДА №30</a:t>
            </a:r>
            <a:endParaRPr lang="ru-RU" dirty="0" smtClean="0"/>
          </a:p>
          <a:p>
            <a:r>
              <a:rPr lang="ru-RU" dirty="0" smtClean="0"/>
              <a:t>Г. </a:t>
            </a:r>
            <a:r>
              <a:rPr lang="ru-RU" dirty="0" smtClean="0"/>
              <a:t>ЩЕКИНО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20072" y="4293096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Подготовила</a:t>
            </a:r>
          </a:p>
          <a:p>
            <a:pPr algn="r"/>
            <a:r>
              <a:rPr lang="ru-RU" b="1" dirty="0" smtClean="0"/>
              <a:t>воспитатель</a:t>
            </a:r>
            <a:r>
              <a:rPr lang="ru-RU" b="1" dirty="0" smtClean="0"/>
              <a:t> </a:t>
            </a:r>
            <a:endParaRPr lang="ru-RU" b="1" dirty="0" smtClean="0"/>
          </a:p>
          <a:p>
            <a:pPr algn="r"/>
            <a:r>
              <a:rPr lang="ru-RU" b="1" dirty="0" smtClean="0"/>
              <a:t>Мареева И.Н.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283968" y="58052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2017 </a:t>
            </a:r>
            <a:r>
              <a:rPr lang="ru-RU" dirty="0" smtClean="0"/>
              <a:t>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420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Закаливание в детском саду </a:t>
            </a:r>
            <a:r>
              <a:rPr lang="ru-RU" sz="2800" dirty="0"/>
              <a:t>– один из действенных методов укрепления  иммунитета и профилактики заболеваний.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4176" y="2276872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Цель закаливания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– тренировка защитных сил организма, выработка способности быстро адаптироваться к новым условиям.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3861048"/>
            <a:ext cx="75814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</a:rPr>
              <a:t>Основная задача: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осуществлять комплексный подход к оздоровлению дошкольника средствами природы с учетом уровня его индивидуального здоровья при активном включении ребенка в процесс его формирования. </a:t>
            </a:r>
          </a:p>
        </p:txBody>
      </p:sp>
    </p:spTree>
    <p:extLst>
      <p:ext uri="{BB962C8B-B14F-4D97-AF65-F5344CB8AC3E}">
        <p14:creationId xmlns:p14="http://schemas.microsoft.com/office/powerpoint/2010/main" val="322327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2060848"/>
            <a:ext cx="7408333" cy="417646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1.Систематичнось использования закаливающих процедур</a:t>
            </a:r>
          </a:p>
          <a:p>
            <a:r>
              <a:rPr lang="ru-RU" dirty="0"/>
              <a:t>2.Постепенность увеличение силы раздражающего воздействия</a:t>
            </a:r>
          </a:p>
          <a:p>
            <a:r>
              <a:rPr lang="ru-RU" dirty="0"/>
              <a:t>3. Последовательность в проведении закаливающих процедур</a:t>
            </a:r>
          </a:p>
          <a:p>
            <a:r>
              <a:rPr lang="ru-RU" dirty="0"/>
              <a:t>4. Учёт индивидуальных особенностей ребенка и состояние его здоровья</a:t>
            </a:r>
          </a:p>
          <a:p>
            <a:r>
              <a:rPr lang="ru-RU" dirty="0"/>
              <a:t>5.Комплексность воздействия природных факторов</a:t>
            </a:r>
          </a:p>
          <a:p>
            <a:r>
              <a:rPr lang="ru-RU" dirty="0"/>
              <a:t>6.Положительно – эмоциональное отношение ребенка к закаливающим процедурам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Принципы закаливания: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94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/>
          </a:bodyPr>
          <a:lstStyle/>
          <a:p>
            <a:r>
              <a:rPr lang="ru-RU" dirty="0"/>
              <a:t>• если еще не прошло пяти дней после заболевания или профилактической прививки, </a:t>
            </a:r>
          </a:p>
          <a:p>
            <a:endParaRPr lang="ru-RU" dirty="0"/>
          </a:p>
          <a:p>
            <a:r>
              <a:rPr lang="ru-RU" dirty="0"/>
              <a:t>• если еще не прошло двух недель после обострения хронического заболевания, </a:t>
            </a:r>
          </a:p>
          <a:p>
            <a:endParaRPr lang="ru-RU" dirty="0"/>
          </a:p>
          <a:p>
            <a:r>
              <a:rPr lang="ru-RU" dirty="0"/>
              <a:t>• повышенная температура у ребенка вечером, </a:t>
            </a:r>
          </a:p>
          <a:p>
            <a:endParaRPr lang="ru-RU" dirty="0"/>
          </a:p>
          <a:p>
            <a:r>
              <a:rPr lang="ru-RU" dirty="0"/>
              <a:t>• страх у ребенка перед закаливанием.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Противопоказания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4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СОЛНЦЕ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Формы  закаливания: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91880" y="342899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ru-RU" sz="2400" dirty="0" smtClean="0">
                <a:solidFill>
                  <a:srgbClr val="073E87"/>
                </a:solidFill>
              </a:rPr>
              <a:t>ВОЗДУХ</a:t>
            </a:r>
            <a:endParaRPr lang="ru-RU" sz="2400" dirty="0">
              <a:solidFill>
                <a:srgbClr val="073E8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0232" y="2324239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ru-RU" sz="2400" dirty="0" smtClean="0">
                <a:solidFill>
                  <a:srgbClr val="073E87"/>
                </a:solidFill>
              </a:rPr>
              <a:t>ВОДА</a:t>
            </a:r>
            <a:endParaRPr lang="ru-RU" sz="2400" dirty="0">
              <a:solidFill>
                <a:srgbClr val="073E87"/>
              </a:solidFill>
            </a:endParaRPr>
          </a:p>
        </p:txBody>
      </p:sp>
      <p:pic>
        <p:nvPicPr>
          <p:cNvPr id="1029" name="Picture 5" descr="Цветочная Поляна * Просмотр темы - Болталк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5" y="2660124"/>
            <a:ext cx="3027167" cy="303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В ходе окончания проекта детям задавались вопросы: &quot;Для чего нужен воздух, что такое воздух&quot;. Были даны такие ответы: &quot;Воздух п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45371"/>
            <a:ext cx="1944216" cy="185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Серия продуктов для похудения maxim01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996952"/>
            <a:ext cx="2831637" cy="212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42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9" t="11739" r="10726" b="20495"/>
          <a:stretch/>
        </p:blipFill>
        <p:spPr>
          <a:xfrm>
            <a:off x="251520" y="2017306"/>
            <a:ext cx="4396854" cy="3047819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Закаливание солнцем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494086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ИГРЫ В ТЕНИ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4088" y="1540252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СОЛНЕЧНЫЕ ВАННЫ</a:t>
            </a:r>
            <a:endParaRPr lang="ru-RU" sz="2800" dirty="0"/>
          </a:p>
        </p:txBody>
      </p:sp>
      <p:pic>
        <p:nvPicPr>
          <p:cNvPr id="2052" name="Picture 4" descr="Загораем - Наши фотографии - Фотоальбомы - МАДОУ &quot;Детский са…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08920"/>
            <a:ext cx="4474468" cy="3355851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82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700808"/>
            <a:ext cx="3483909" cy="60951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ПРОГУЛКИ НА СВЕЖЕМ ВОЗДУХЕ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ЗАКАЛИВАНИЕ ВОЗДУХОМ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1\Desktop\закаливание\закаливание фото\img0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07678"/>
            <a:ext cx="2448272" cy="406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98464" y="2102134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ФИЗКУЛЬТУРНЫЕ ЗАНЯТИЯ НА ВОЗДУХЕ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075" name="Picture 3" descr="C:\Users\1\Desktop\закаливание\закаливание фото\физо фото\DSC005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370" y="2810020"/>
            <a:ext cx="2640294" cy="198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закаливание\закаливание фото\физо фото\P10301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898155"/>
            <a:ext cx="2922831" cy="219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79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292080" y="1772816"/>
            <a:ext cx="3411901" cy="936104"/>
          </a:xfrm>
        </p:spPr>
        <p:txBody>
          <a:bodyPr>
            <a:noAutofit/>
          </a:bodyPr>
          <a:lstStyle/>
          <a:p>
            <a:r>
              <a:rPr lang="ru-RU" sz="2000" dirty="0" smtClean="0"/>
              <a:t>КОНТРАСТНЫЕ ВОЗДУШНЫЕ ВАННЫ ПОСЛЕ СНА 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3600400" cy="100811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ПРИЕМ ДЕТЕЙ НА УЛИЦЕ И УТРЕННЯЯ ГИМНАСТИКА НА УЛИЦЕ (С МАЯ ПО СЕНТЯБРЬ)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098" name="Picture 2" descr="ЗАЧЕМ ЗАНИМАТЬСЯ УТРЕННЕЙ ГИМНАСТИКОЙ И ФИЗКУ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4466759" cy="3360094"/>
          </a:xfrm>
          <a:prstGeom prst="rect">
            <a:avLst/>
          </a:prstGeom>
          <a:noFill/>
          <a:ln w="57150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\Desktop\закаливание\картинки закаливание инет\5942_html_45c73e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96952"/>
            <a:ext cx="4116540" cy="3360094"/>
          </a:xfrm>
          <a:prstGeom prst="rect">
            <a:avLst/>
          </a:prstGeom>
          <a:noFill/>
          <a:ln w="76200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48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275</TotalTime>
  <Words>208</Words>
  <Application>Microsoft Office PowerPoint</Application>
  <PresentationFormat>Экран (4:3)</PresentationFormat>
  <Paragraphs>40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ЗАКАЛИВАНИЕ  В ДЕТСКОМ САДУ</vt:lpstr>
      <vt:lpstr>Закаливание в детском саду – один из действенных методов укрепления  иммунитета и профилактики заболеваний.</vt:lpstr>
      <vt:lpstr>Принципы закаливания: </vt:lpstr>
      <vt:lpstr>Противопоказания</vt:lpstr>
      <vt:lpstr>Формы  закаливания:</vt:lpstr>
      <vt:lpstr>Закаливание солнцем</vt:lpstr>
      <vt:lpstr>ЗАКАЛИВАНИЕ ВОЗДУХОМ</vt:lpstr>
      <vt:lpstr>ПРИЕМ ДЕТЕЙ НА УЛИЦЕ И УТРЕННЯЯ ГИМНАСТИКА НА УЛИЦЕ (С МАЯ ПО СЕНТЯБРЬ)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ЗАКАЛИВАНИЕ  В ДЕТСКОМ САДУ</dc:title>
  <dc:creator>1</dc:creator>
  <cp:lastModifiedBy>123456</cp:lastModifiedBy>
  <cp:revision>103</cp:revision>
  <cp:lastPrinted>2014-11-09T08:00:26Z</cp:lastPrinted>
  <dcterms:created xsi:type="dcterms:W3CDTF">2014-11-07T21:22:23Z</dcterms:created>
  <dcterms:modified xsi:type="dcterms:W3CDTF">2019-01-28T20:13:50Z</dcterms:modified>
</cp:coreProperties>
</file>