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2" autoAdjust="0"/>
  </p:normalViewPr>
  <p:slideViewPr>
    <p:cSldViewPr>
      <p:cViewPr varScale="1">
        <p:scale>
          <a:sx n="62" d="100"/>
          <a:sy n="62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D6A-0A5A-4A61-B604-5550D259966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8DC-CD62-45AD-B510-F5C204B5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EF0-3581-4102-B539-483BC9483E0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071-3985-4F26-A8AF-AB34A52D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0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7801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 В ДЕТСКОМ САДУ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1473200"/>
          </a:xfrm>
        </p:spPr>
        <p:txBody>
          <a:bodyPr/>
          <a:lstStyle/>
          <a:p>
            <a:r>
              <a:rPr lang="ru-RU" dirty="0" smtClean="0"/>
              <a:t>МУНИЦИПАЛЬНОЕ </a:t>
            </a:r>
            <a:r>
              <a:rPr lang="ru-RU" dirty="0" smtClean="0"/>
              <a:t>ДОШКОЛЬНОЕ </a:t>
            </a:r>
            <a:r>
              <a:rPr lang="ru-RU" dirty="0" smtClean="0"/>
              <a:t>ОБРАЗОВАТЕЛЬНОЕ </a:t>
            </a:r>
            <a:r>
              <a:rPr lang="ru-RU" dirty="0" smtClean="0"/>
              <a:t>УЧРЕЖДЕНИЕ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ДЕТСКИЙ САД </a:t>
            </a:r>
            <a:r>
              <a:rPr lang="ru-RU" dirty="0" smtClean="0"/>
              <a:t>ОБЩЕРАЗВИВАЮЩЕГО ВИДА №30</a:t>
            </a:r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smtClean="0"/>
              <a:t>ЩЕКИНО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9309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Подготовила</a:t>
            </a:r>
          </a:p>
          <a:p>
            <a:pPr algn="r"/>
            <a:r>
              <a:rPr lang="ru-RU" b="1" dirty="0" smtClean="0"/>
              <a:t>воспитатель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r"/>
            <a:r>
              <a:rPr lang="ru-RU" b="1" dirty="0" smtClean="0"/>
              <a:t>Мареева И.Н.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2017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Закаливание в детском саду </a:t>
            </a:r>
            <a:r>
              <a:rPr lang="ru-RU" sz="2800" dirty="0"/>
              <a:t>– один из действенных методов укрепления  иммунитета и профилактики заболеваний.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176" y="227687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 закаливания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– тренировка защитных сил организма, выработка способности быстро адаптироваться к новым условиям.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861048"/>
            <a:ext cx="758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Основная задача: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2232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1.Систематичнось использования закаливающих процедур</a:t>
            </a:r>
          </a:p>
          <a:p>
            <a:r>
              <a:rPr lang="ru-RU" dirty="0"/>
              <a:t>2.Постепенность увеличение силы раздражающего воздействия</a:t>
            </a:r>
          </a:p>
          <a:p>
            <a:r>
              <a:rPr lang="ru-RU" dirty="0"/>
              <a:t>3. Последовательность в проведении закаливающих процедур</a:t>
            </a:r>
          </a:p>
          <a:p>
            <a:r>
              <a:rPr lang="ru-RU" dirty="0"/>
              <a:t>4. Учёт индивидуальных особенностей ребенка и состояние его здоровья</a:t>
            </a:r>
          </a:p>
          <a:p>
            <a:r>
              <a:rPr lang="ru-RU" dirty="0"/>
              <a:t>5.Комплексность воздействия природных факторов</a:t>
            </a:r>
          </a:p>
          <a:p>
            <a:r>
              <a:rPr lang="ru-RU" dirty="0"/>
              <a:t>6.Положительно – эмоциональное отношение ребенка к закаливающим процедурам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Принципы закаливания: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dirty="0"/>
              <a:t>• если еще не прошло пяти дней после заболевания или профилактической прививки, </a:t>
            </a:r>
          </a:p>
          <a:p>
            <a:endParaRPr lang="ru-RU" dirty="0"/>
          </a:p>
          <a:p>
            <a:r>
              <a:rPr lang="ru-RU" dirty="0"/>
              <a:t>• если еще не прошло двух недель после обострения хронического заболевания, </a:t>
            </a:r>
          </a:p>
          <a:p>
            <a:endParaRPr lang="ru-RU" dirty="0"/>
          </a:p>
          <a:p>
            <a:r>
              <a:rPr lang="ru-RU" dirty="0"/>
              <a:t>• повышенная температура у ребенка вечером, </a:t>
            </a:r>
          </a:p>
          <a:p>
            <a:endParaRPr lang="ru-RU" dirty="0"/>
          </a:p>
          <a:p>
            <a:r>
              <a:rPr lang="ru-RU" dirty="0"/>
              <a:t>• страх у ребенка перед закаливанием.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Противопоказания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Формы  закаливания: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342899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ВОЗДУХ</a:t>
            </a:r>
            <a:endParaRPr lang="ru-RU" sz="2400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3242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ВОДА</a:t>
            </a:r>
            <a:endParaRPr lang="ru-RU" sz="2400" dirty="0">
              <a:solidFill>
                <a:srgbClr val="073E87"/>
              </a:solidFill>
            </a:endParaRPr>
          </a:p>
        </p:txBody>
      </p:sp>
      <p:pic>
        <p:nvPicPr>
          <p:cNvPr id="1029" name="Picture 5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" y="2660124"/>
            <a:ext cx="3027167" cy="30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 ходе окончания проекта детям задавались вопросы: &quot;Для чего нужен воздух, что такое воздух&quot;. Были даны такие ответы: &quot;Воздух 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45371"/>
            <a:ext cx="1944216" cy="18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Серия продуктов для похудения maxim01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1739" r="10726" b="20495"/>
          <a:stretch/>
        </p:blipFill>
        <p:spPr>
          <a:xfrm>
            <a:off x="251520" y="2017306"/>
            <a:ext cx="4396854" cy="30478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солнцем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9408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В ТЕНИ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54025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СОЛНЕЧНЫЕ ВАННЫ</a:t>
            </a:r>
            <a:endParaRPr lang="ru-RU" sz="2800" dirty="0"/>
          </a:p>
        </p:txBody>
      </p:sp>
      <p:pic>
        <p:nvPicPr>
          <p:cNvPr id="2052" name="Picture 4" descr="Загораем - Наши фотографии - Фотоальбомы - МАДОУ &quot;Детский с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474468" cy="335585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3483909" cy="6095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ВОЗДУХОМ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закаливание\закаливание фото\img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7678"/>
            <a:ext cx="2448272" cy="40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464" y="210213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ФИЗКУЛЬТУРНЫЕ ЗАНЯТИЯ НА ВОЗДУХЕ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1\Desktop\закаливание\закаливание фото\физо фото\DSC00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70" y="2810020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закаливание\закаливание фото\физо фото\P1030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98155"/>
            <a:ext cx="2922831" cy="21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772816"/>
            <a:ext cx="3411901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КОНТРАСТНЫЕ ВОЗДУШНЫЕ ВАННЫ ПОСЛЕ СНА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00400" cy="10081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ПРИЕМ ДЕТЕЙ НА УЛИЦЕ И УТРЕННЯЯ ГИМНАСТИКА НА УЛИЦЕ (С МАЯ ПО СЕНТЯБРЬ)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ЗАЧЕМ ЗАНИМАТЬСЯ УТРЕННЕЙ ГИМНАСТИКОЙ И ФИЗКУ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66759" cy="3360094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закаливание\картинки закаливание инет\5942_html_45c73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116540" cy="3360094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208</Words>
  <Application>Microsoft Office PowerPoint</Application>
  <PresentationFormat>Экран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ЗАКАЛИВАНИЕ  В ДЕТСКОМ САДУ</vt:lpstr>
      <vt:lpstr>Закаливание в детском саду – один из действенных методов укрепления  иммунитета и профилактики заболеваний.</vt:lpstr>
      <vt:lpstr>Принципы закаливания: </vt:lpstr>
      <vt:lpstr>Противопоказания</vt:lpstr>
      <vt:lpstr>Формы  закаливания:</vt:lpstr>
      <vt:lpstr>Закаливание солнцем</vt:lpstr>
      <vt:lpstr>ЗАКАЛИВАНИЕ ВОЗДУХОМ</vt:lpstr>
      <vt:lpstr>ПРИЕМ ДЕТЕЙ НА УЛИЦЕ И УТРЕННЯЯ ГИМНАСТИКА НА УЛИЦЕ (С МАЯ ПО СЕНТЯБРЬ)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В ДЕТСКОМ САДУ</dc:title>
  <dc:creator>1</dc:creator>
  <cp:lastModifiedBy>123456</cp:lastModifiedBy>
  <cp:revision>103</cp:revision>
  <cp:lastPrinted>2014-11-09T08:00:26Z</cp:lastPrinted>
  <dcterms:created xsi:type="dcterms:W3CDTF">2014-11-07T21:22:23Z</dcterms:created>
  <dcterms:modified xsi:type="dcterms:W3CDTF">2019-01-28T20:13:50Z</dcterms:modified>
</cp:coreProperties>
</file>