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42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A0D4A-B5B2-415E-A00F-B69EE71B980B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516E4-2036-481E-986E-E22FAEA35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41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516E4-2036-481E-986E-E22FAEA354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871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1/22/2019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066800"/>
            <a:ext cx="8229600" cy="434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Культурологический подход к образованию – это культурно-историческая парадигма, идущая не смену развивающему образованию.</a:t>
            </a:r>
            <a:endParaRPr lang="ru-RU" sz="48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4478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Monotype Corsiva" pitchFamily="66" charset="0"/>
              </a:rPr>
              <a:t>У каждого есть Родина своя,</a:t>
            </a:r>
            <a:br>
              <a:rPr lang="ru-RU" sz="4400" dirty="0" smtClean="0">
                <a:latin typeface="Monotype Corsiva" pitchFamily="66" charset="0"/>
              </a:rPr>
            </a:br>
            <a:r>
              <a:rPr lang="ru-RU" sz="4400" dirty="0" smtClean="0">
                <a:latin typeface="Monotype Corsiva" pitchFamily="66" charset="0"/>
              </a:rPr>
              <a:t>У каждого есть дом, где он родился.</a:t>
            </a:r>
            <a:br>
              <a:rPr lang="ru-RU" sz="4400" dirty="0" smtClean="0">
                <a:latin typeface="Monotype Corsiva" pitchFamily="66" charset="0"/>
              </a:rPr>
            </a:br>
            <a:r>
              <a:rPr lang="ru-RU" sz="4400" dirty="0" smtClean="0">
                <a:latin typeface="Monotype Corsiva" pitchFamily="66" charset="0"/>
              </a:rPr>
              <a:t>Недаром ведь в России говорят:</a:t>
            </a:r>
            <a:br>
              <a:rPr lang="ru-RU" sz="4400" dirty="0" smtClean="0">
                <a:latin typeface="Monotype Corsiva" pitchFamily="66" charset="0"/>
              </a:rPr>
            </a:br>
            <a:r>
              <a:rPr lang="ru-RU" sz="4400" dirty="0" smtClean="0">
                <a:latin typeface="Monotype Corsiva" pitchFamily="66" charset="0"/>
              </a:rPr>
              <a:t>«А где родился, там и пригодился».</a:t>
            </a:r>
          </a:p>
          <a:p>
            <a:pPr algn="r"/>
            <a:r>
              <a:rPr lang="ru-RU" sz="4400" dirty="0" smtClean="0">
                <a:latin typeface="Monotype Corsiva" pitchFamily="66" charset="0"/>
              </a:rPr>
              <a:t/>
            </a:r>
            <a:br>
              <a:rPr lang="ru-RU" sz="4400" dirty="0" smtClean="0">
                <a:latin typeface="Monotype Corsiva" pitchFamily="66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Николай Дружков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762000" y="1524000"/>
            <a:ext cx="7543800" cy="34290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Желаю всем творческих успехов!</a:t>
            </a:r>
            <a:endParaRPr lang="ru-RU" sz="7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371600"/>
            <a:ext cx="7772400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Важная задача духовно-патриотического развития дошкольников – приобщение детей к историко-культурному наследию своего народа, развития их национального самосознания.</a:t>
            </a:r>
            <a:endParaRPr lang="ru-RU" sz="44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685800"/>
            <a:ext cx="6172200" cy="25146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воспринимают окружающую их действительность  эмоционально, и чувство уважения к своему народу у них проявляется в восхищении им.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43200" y="3505200"/>
            <a:ext cx="6019800" cy="2667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Именно это чувство необходимо вызывать в процессе работы по ознакомлению детей с родным городом, краем, страной.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743200" y="2362200"/>
            <a:ext cx="3048000" cy="198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Экскурсии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33400" y="4191000"/>
            <a:ext cx="2133600" cy="198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Ясная Поляна</a:t>
            </a:r>
          </a:p>
        </p:txBody>
      </p:sp>
      <p:sp>
        <p:nvSpPr>
          <p:cNvPr id="4" name="Овал 3"/>
          <p:cNvSpPr/>
          <p:nvPr/>
        </p:nvSpPr>
        <p:spPr>
          <a:xfrm>
            <a:off x="6096000" y="533400"/>
            <a:ext cx="2133600" cy="198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Музей </a:t>
            </a:r>
            <a:r>
              <a:rPr lang="ru-RU" sz="28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самова-ров</a:t>
            </a:r>
            <a:endParaRPr lang="ru-RU" sz="28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09600" y="533400"/>
            <a:ext cx="2133600" cy="198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Музей оружия</a:t>
            </a:r>
            <a:endParaRPr lang="ru-RU" sz="28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400800" y="4267200"/>
            <a:ext cx="2133600" cy="198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Щекинс-кий</a:t>
            </a:r>
            <a: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краеведчес-кий</a:t>
            </a:r>
            <a: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музей</a:t>
            </a:r>
          </a:p>
        </p:txBody>
      </p:sp>
      <p:cxnSp>
        <p:nvCxnSpPr>
          <p:cNvPr id="8" name="Прямая со стрелкой 7"/>
          <p:cNvCxnSpPr>
            <a:stCxn id="2" idx="7"/>
          </p:cNvCxnSpPr>
          <p:nvPr/>
        </p:nvCxnSpPr>
        <p:spPr>
          <a:xfrm rot="5400000" flipH="1" flipV="1">
            <a:off x="5575346" y="1903084"/>
            <a:ext cx="518740" cy="979772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>
            <a:off x="2590802" y="2057400"/>
            <a:ext cx="761999" cy="53340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2514600" y="4114800"/>
            <a:ext cx="762000" cy="53340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5"/>
          </p:cNvCxnSpPr>
          <p:nvPr/>
        </p:nvCxnSpPr>
        <p:spPr>
          <a:xfrm rot="16200000" flipH="1">
            <a:off x="5461043" y="3937047"/>
            <a:ext cx="899740" cy="1132166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!1\класс2010-2014\2 класс\ясная поляна осень 2011\DSC003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D:\!1\класс2010-2014\2 класс\ясная поляна рождество 2012\DSC00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3048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D:\!1\класс2010-2014\3 класс\5 февраля 2013 Ясная Поляна\DSC02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9624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D:\!1\класс2010-2014\3 класс\5 февраля 2013 Ясная Поляна\DSC020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39624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D:\!1\класс2010-2014\2 класс\ясная поляна осень 2011\DSC003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19812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" y="1181100"/>
            <a:ext cx="3295650" cy="24447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079500"/>
            <a:ext cx="3200400" cy="2647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384258"/>
            <a:ext cx="32004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" y="4419600"/>
            <a:ext cx="3295650" cy="22153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Рисунок 13" descr="20171130_10134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477" y="2790825"/>
            <a:ext cx="2238375" cy="28098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1750"/>
            <a:ext cx="27432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традиции\IMG_0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85800"/>
            <a:ext cx="7696200" cy="57725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 descr="H:\традиции\IMG_04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685800"/>
            <a:ext cx="7772379" cy="5829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0" name="Picture 4" descr="H:\традиции\IMG_04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685800"/>
            <a:ext cx="7924800" cy="59440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1" name="Picture 5" descr="H:\традиции\IMG_04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685800"/>
            <a:ext cx="7975586" cy="59820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2" name="Picture 6" descr="H:\традиции\IMG_05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685800"/>
            <a:ext cx="7924800" cy="5944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G:\традиции\IMG_220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2400" y="381000"/>
            <a:ext cx="4572000" cy="3429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6" descr="G:\традиции\IMG_238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114800" y="2743200"/>
            <a:ext cx="4572000" cy="3429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J:\DCIM\101MSDCF\DSC0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76200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 descr="J:\DCIM\101MSDCF\DSC0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9632" y="3245078"/>
            <a:ext cx="3987344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2" descr="C:\Documents and Settings\Admin\Рабочий стол\этих дней не смолкнет слава, олимпмада\DSC002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1119" y="243359"/>
            <a:ext cx="3943363" cy="29575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397" y="1941272"/>
            <a:ext cx="3799205" cy="27387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3" descr="C:\Users\1_1\Desktop\на сайт\Щекино\20181108_11314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919" y="3528060"/>
            <a:ext cx="4653886" cy="35620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124</TotalTime>
  <Words>95</Words>
  <Application>Microsoft Office PowerPoint</Application>
  <PresentationFormat>Экран (4:3)</PresentationFormat>
  <Paragraphs>13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Calibri</vt:lpstr>
      <vt:lpstr>Century Gothic</vt:lpstr>
      <vt:lpstr>Monotype Corsiva</vt:lpstr>
      <vt:lpstr>Times New Roman</vt:lpstr>
      <vt:lpstr>Verdana</vt:lpstr>
      <vt:lpstr>Wingdings 2</vt:lpstr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Приобщение дошкольников к русской культуре</dc:title>
  <dc:creator>User</dc:creator>
  <cp:lastModifiedBy>User1</cp:lastModifiedBy>
  <cp:revision>19</cp:revision>
  <dcterms:created xsi:type="dcterms:W3CDTF">2013-03-12T14:28:59Z</dcterms:created>
  <dcterms:modified xsi:type="dcterms:W3CDTF">2019-01-22T14:02:44Z</dcterms:modified>
</cp:coreProperties>
</file>