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1" r:id="rId2"/>
    <p:sldId id="262" r:id="rId3"/>
    <p:sldId id="263" r:id="rId4"/>
    <p:sldId id="270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E81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794FAB-541F-4EBB-BA83-2E4FF5CCA59D}" type="datetimeFigureOut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76;&#1077;&#1083;&#1077;&#1094;\Downloads\Voronec-Ol_ga-Pesnya-o-rodnom-krae(muzbaron.com).mp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История в народных костюмах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елец\Desktop\народные костюмы\DSCN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0292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ronec-Ol_ga-Pesnya-o-rodnom-krae(muzbar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Тульского края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1" name="Picture 3" descr="C:\Users\Владелец\Desktop\DSCN0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505200" cy="3276600"/>
          </a:xfrm>
          <a:prstGeom prst="rect">
            <a:avLst/>
          </a:prstGeom>
          <a:noFill/>
        </p:spPr>
      </p:pic>
      <p:pic>
        <p:nvPicPr>
          <p:cNvPr id="27652" name="Picture 4" descr="C:\Users\Владелец\Desktop\DSCN0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600200"/>
            <a:ext cx="37338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Играя в куклы, мы изучаем историю родного края.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5" name="Picture 5" descr="C:\Users\Владелец\Desktop\DSCN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181600" cy="3962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и история нашей местности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Культура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История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1506" name="Picture 2" descr="C:\Users\Владелец\Desktop\DSCN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2819400" cy="3352800"/>
          </a:xfrm>
          <a:prstGeom prst="rect">
            <a:avLst/>
          </a:prstGeom>
          <a:noFill/>
        </p:spPr>
      </p:pic>
      <p:pic>
        <p:nvPicPr>
          <p:cNvPr id="21508" name="Picture 4" descr="C:\Users\Владелец\Desktop\DSCN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2895600" cy="335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Изучаем культуру своего народа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Наглядность помогает изучить узоры и орнаменты русского костюма, мужского и женского, зимнего и летнего, праздничного и свадебного, костюмы отдельных губерний и национальностей, ведь наша страна такая огромная и многонациональная.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История быта русского народа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2530" name="Picture 2" descr="C:\Users\Владелец\Desktop\DSCN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7212"/>
            <a:ext cx="6553200" cy="419258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Наша земля такая большая, что историй о ней ещё больше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Владелец\Desktop\DSCN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2971800" cy="3124200"/>
          </a:xfrm>
          <a:prstGeom prst="rect">
            <a:avLst/>
          </a:prstGeom>
          <a:noFill/>
        </p:spPr>
      </p:pic>
      <p:pic>
        <p:nvPicPr>
          <p:cNvPr id="23556" name="Picture 4" descr="C:\Users\Владелец\Desktop\DSCN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276600" cy="3124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Занимаясь игрой с куклами в народных костюмах, можно изучить времена года, стили культуры, быт и уклад жизни людей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4578" name="Picture 2" descr="C:\Users\Владелец\Desktop\DSCN0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1905000" cy="1447800"/>
          </a:xfrm>
          <a:prstGeom prst="rect">
            <a:avLst/>
          </a:prstGeom>
          <a:noFill/>
        </p:spPr>
      </p:pic>
      <p:pic>
        <p:nvPicPr>
          <p:cNvPr id="24579" name="Picture 3" descr="C:\Users\Владелец\Desktop\DSCN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1809750" cy="1447800"/>
          </a:xfrm>
          <a:prstGeom prst="rect">
            <a:avLst/>
          </a:prstGeom>
          <a:noFill/>
        </p:spPr>
      </p:pic>
      <p:pic>
        <p:nvPicPr>
          <p:cNvPr id="24580" name="Picture 4" descr="C:\Users\Владелец\Desktop\DSCN0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1905000" cy="1524000"/>
          </a:xfrm>
          <a:prstGeom prst="rect">
            <a:avLst/>
          </a:prstGeom>
          <a:noFill/>
        </p:spPr>
      </p:pic>
      <p:pic>
        <p:nvPicPr>
          <p:cNvPr id="24581" name="Picture 5" descr="C:\Users\Владелец\Desktop\DSCN0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648200"/>
            <a:ext cx="2057400" cy="1676400"/>
          </a:xfrm>
          <a:prstGeom prst="rect">
            <a:avLst/>
          </a:prstGeom>
          <a:noFill/>
        </p:spPr>
      </p:pic>
      <p:pic>
        <p:nvPicPr>
          <p:cNvPr id="24582" name="Picture 6" descr="C:\Users\Владелец\Desktop\DSCN04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114800"/>
            <a:ext cx="2057400" cy="1600200"/>
          </a:xfrm>
          <a:prstGeom prst="rect">
            <a:avLst/>
          </a:prstGeom>
          <a:noFill/>
        </p:spPr>
      </p:pic>
      <p:pic>
        <p:nvPicPr>
          <p:cNvPr id="24583" name="Picture 7" descr="C:\Users\Владелец\Desktop\DSCN0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038600"/>
            <a:ext cx="1981200" cy="16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Красота русской души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Владелец\Desktop\DSCN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2438400" cy="1905000"/>
          </a:xfrm>
          <a:prstGeom prst="rect">
            <a:avLst/>
          </a:prstGeom>
          <a:noFill/>
        </p:spPr>
      </p:pic>
      <p:pic>
        <p:nvPicPr>
          <p:cNvPr id="25605" name="Picture 5" descr="C:\Users\Владелец\Desktop\DSCN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2971800" cy="2286000"/>
          </a:xfrm>
          <a:prstGeom prst="rect">
            <a:avLst/>
          </a:prstGeom>
          <a:noFill/>
        </p:spPr>
      </p:pic>
      <p:pic>
        <p:nvPicPr>
          <p:cNvPr id="25606" name="Picture 6" descr="C:\Users\Владелец\Desktop\DSCN0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0"/>
            <a:ext cx="2590800" cy="1981200"/>
          </a:xfrm>
          <a:prstGeom prst="rect">
            <a:avLst/>
          </a:prstGeom>
          <a:noFill/>
        </p:spPr>
      </p:pic>
      <p:pic>
        <p:nvPicPr>
          <p:cNvPr id="25607" name="Picture 7" descr="C:\Users\Владелец\Desktop\DSCN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05200"/>
            <a:ext cx="2133600" cy="1828800"/>
          </a:xfrm>
          <a:prstGeom prst="rect">
            <a:avLst/>
          </a:prstGeom>
          <a:noFill/>
        </p:spPr>
      </p:pic>
      <p:pic>
        <p:nvPicPr>
          <p:cNvPr id="25608" name="Picture 8" descr="C:\Users\Владелец\Desktop\DSCN0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505200"/>
            <a:ext cx="2133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История родной страны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Владелец\Desktop\DSCN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2514600" cy="1828800"/>
          </a:xfrm>
          <a:prstGeom prst="rect">
            <a:avLst/>
          </a:prstGeom>
          <a:noFill/>
        </p:spPr>
      </p:pic>
      <p:pic>
        <p:nvPicPr>
          <p:cNvPr id="26627" name="Picture 3" descr="C:\Users\Владелец\Desktop\DSCN0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286000" cy="1828800"/>
          </a:xfrm>
          <a:prstGeom prst="rect">
            <a:avLst/>
          </a:prstGeom>
          <a:noFill/>
        </p:spPr>
      </p:pic>
      <p:pic>
        <p:nvPicPr>
          <p:cNvPr id="26629" name="Picture 5" descr="C:\Users\Владелец\Desktop\DSCN0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67000"/>
            <a:ext cx="2438400" cy="1828800"/>
          </a:xfrm>
          <a:prstGeom prst="rect">
            <a:avLst/>
          </a:prstGeom>
          <a:noFill/>
        </p:spPr>
      </p:pic>
      <p:pic>
        <p:nvPicPr>
          <p:cNvPr id="26630" name="Picture 6" descr="C:\Users\Владелец\Desktop\DSCN0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148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105</Words>
  <Application>Microsoft Office PowerPoint</Application>
  <PresentationFormat>Экран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в народных костюмах</vt:lpstr>
      <vt:lpstr>Играя в куклы, мы изучаем историю родного края.</vt:lpstr>
      <vt:lpstr>Культура и история нашей местности</vt:lpstr>
      <vt:lpstr>Изучаем культуру своего народа</vt:lpstr>
      <vt:lpstr>История быта русского народа</vt:lpstr>
      <vt:lpstr>Наша земля такая большая, что историй о ней ещё больше</vt:lpstr>
      <vt:lpstr>Занимаясь игрой с куклами в народных костюмах, можно изучить времена года, стили культуры, быт и уклад жизни людей</vt:lpstr>
      <vt:lpstr>Красота русской души</vt:lpstr>
      <vt:lpstr>История родной страны</vt:lpstr>
      <vt:lpstr>История Тульского края</vt:lpstr>
    </vt:vector>
  </TitlesOfParts>
  <Company>TechSmith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Владелец</cp:lastModifiedBy>
  <cp:revision>24</cp:revision>
  <dcterms:created xsi:type="dcterms:W3CDTF">2009-12-08T17:51:58Z</dcterms:created>
  <dcterms:modified xsi:type="dcterms:W3CDTF">2014-01-21T17:59:49Z</dcterms:modified>
</cp:coreProperties>
</file>