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59" r:id="rId5"/>
    <p:sldId id="274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B599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66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61B0-E73B-4221-8194-3C4E0820F496}" type="doc">
      <dgm:prSet loTypeId="urn:microsoft.com/office/officeart/2005/8/layout/radial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4BD54F7-9249-4EF5-B588-7E9EB247FF57}">
      <dgm:prSet phldrT="[Текст]" custT="1"/>
      <dgm:spPr/>
      <dgm:t>
        <a:bodyPr/>
        <a:lstStyle/>
        <a:p>
          <a:r>
            <a:rPr lang="ru-RU" sz="2000" b="1" smtClean="0">
              <a:latin typeface="Monotype Corsiva" pitchFamily="66" charset="0"/>
            </a:rPr>
            <a:t>Функции компьютера в педагогической деятельности муз.руководителя</a:t>
          </a:r>
          <a:endParaRPr lang="ru-RU" sz="2000" b="1" dirty="0">
            <a:latin typeface="Monotype Corsiva" pitchFamily="66" charset="0"/>
          </a:endParaRPr>
        </a:p>
      </dgm:t>
    </dgm:pt>
    <dgm:pt modelId="{8EB7316B-12F2-4D5A-9AA1-45D8ECE00622}" type="parTrans" cxnId="{7EA3AA10-8058-4954-B144-589736BA78D3}">
      <dgm:prSet/>
      <dgm:spPr/>
      <dgm:t>
        <a:bodyPr/>
        <a:lstStyle/>
        <a:p>
          <a:endParaRPr lang="ru-RU"/>
        </a:p>
      </dgm:t>
    </dgm:pt>
    <dgm:pt modelId="{1F6AE088-55CA-48A7-8726-2F32EB70E9B5}" type="sibTrans" cxnId="{7EA3AA10-8058-4954-B144-589736BA78D3}">
      <dgm:prSet/>
      <dgm:spPr/>
      <dgm:t>
        <a:bodyPr/>
        <a:lstStyle/>
        <a:p>
          <a:endParaRPr lang="ru-RU"/>
        </a:p>
      </dgm:t>
    </dgm:pt>
    <dgm:pt modelId="{E4440C24-036F-4729-BBCF-661CF05D0A3E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Средство подготовки выступлений</a:t>
          </a:r>
          <a:endParaRPr lang="ru-RU" sz="1800" b="1" dirty="0">
            <a:latin typeface="Monotype Corsiva" pitchFamily="66" charset="0"/>
          </a:endParaRPr>
        </a:p>
      </dgm:t>
    </dgm:pt>
    <dgm:pt modelId="{5C6030C1-6E22-4BE4-A1A7-E7851997CFE4}" type="parTrans" cxnId="{6329500C-76D0-412F-9857-97FCEF5AB22E}">
      <dgm:prSet/>
      <dgm:spPr/>
      <dgm:t>
        <a:bodyPr/>
        <a:lstStyle/>
        <a:p>
          <a:endParaRPr lang="ru-RU"/>
        </a:p>
      </dgm:t>
    </dgm:pt>
    <dgm:pt modelId="{BFDF0582-BB83-477B-A3B2-27D633068997}" type="sibTrans" cxnId="{6329500C-76D0-412F-9857-97FCEF5AB22E}">
      <dgm:prSet/>
      <dgm:spPr/>
      <dgm:t>
        <a:bodyPr/>
        <a:lstStyle/>
        <a:p>
          <a:endParaRPr lang="ru-RU"/>
        </a:p>
      </dgm:t>
    </dgm:pt>
    <dgm:pt modelId="{7DA02CFF-53C6-4E05-B4BA-A02D82A2751B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Источник учебной, музыкальной информации</a:t>
          </a:r>
          <a:endParaRPr lang="ru-RU" sz="1800" b="1" dirty="0">
            <a:latin typeface="Monotype Corsiva" pitchFamily="66" charset="0"/>
          </a:endParaRPr>
        </a:p>
      </dgm:t>
    </dgm:pt>
    <dgm:pt modelId="{616C59A4-D075-4C33-81F0-27ADE8308DC9}" type="parTrans" cxnId="{43DFBC82-5230-4878-9739-29A23B0ACD0F}">
      <dgm:prSet/>
      <dgm:spPr/>
      <dgm:t>
        <a:bodyPr/>
        <a:lstStyle/>
        <a:p>
          <a:endParaRPr lang="ru-RU"/>
        </a:p>
      </dgm:t>
    </dgm:pt>
    <dgm:pt modelId="{AAAF5702-79A3-401A-A259-AE73DCCE8E65}" type="sibTrans" cxnId="{43DFBC82-5230-4878-9739-29A23B0ACD0F}">
      <dgm:prSet/>
      <dgm:spPr/>
      <dgm:t>
        <a:bodyPr/>
        <a:lstStyle/>
        <a:p>
          <a:endParaRPr lang="ru-RU"/>
        </a:p>
      </dgm:t>
    </dgm:pt>
    <dgm:pt modelId="{1CC3E2AF-E5D8-4A06-885B-57FEE81A6CD4}">
      <dgm:prSet phldrT="[Текст]" custT="1"/>
      <dgm:spPr/>
      <dgm:t>
        <a:bodyPr/>
        <a:lstStyle/>
        <a:p>
          <a:r>
            <a:rPr lang="ru-RU" sz="2000" b="1" smtClean="0">
              <a:latin typeface="Monotype Corsiva" pitchFamily="66" charset="0"/>
            </a:rPr>
            <a:t>Наглядное пособие</a:t>
          </a:r>
          <a:endParaRPr lang="ru-RU" sz="2000" b="1" dirty="0">
            <a:latin typeface="Monotype Corsiva" pitchFamily="66" charset="0"/>
          </a:endParaRPr>
        </a:p>
      </dgm:t>
    </dgm:pt>
    <dgm:pt modelId="{5594E94D-6696-47D4-B0C1-A9B10084FE46}" type="parTrans" cxnId="{BCAB649E-7BA9-4676-94D5-D37FDA909B74}">
      <dgm:prSet/>
      <dgm:spPr/>
      <dgm:t>
        <a:bodyPr/>
        <a:lstStyle/>
        <a:p>
          <a:endParaRPr lang="ru-RU"/>
        </a:p>
      </dgm:t>
    </dgm:pt>
    <dgm:pt modelId="{1D680081-904C-4BE3-8748-76D984717403}" type="sibTrans" cxnId="{BCAB649E-7BA9-4676-94D5-D37FDA909B74}">
      <dgm:prSet/>
      <dgm:spPr/>
      <dgm:t>
        <a:bodyPr/>
        <a:lstStyle/>
        <a:p>
          <a:endParaRPr lang="ru-RU"/>
        </a:p>
      </dgm:t>
    </dgm:pt>
    <dgm:pt modelId="{4748279E-78D8-46D5-8D19-ECC2B174575B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Средство подготовки текстов, музыкального материала, их хранение  </a:t>
          </a:r>
          <a:endParaRPr lang="ru-RU" sz="1800" b="1" dirty="0">
            <a:latin typeface="Monotype Corsiva" pitchFamily="66" charset="0"/>
          </a:endParaRPr>
        </a:p>
      </dgm:t>
    </dgm:pt>
    <dgm:pt modelId="{1C4DE5E9-98B5-41CB-9AFD-68A74A33B977}" type="parTrans" cxnId="{B0D4BB8D-70CC-4A5D-B46E-76FD91AC0906}">
      <dgm:prSet/>
      <dgm:spPr/>
      <dgm:t>
        <a:bodyPr/>
        <a:lstStyle/>
        <a:p>
          <a:endParaRPr lang="ru-RU"/>
        </a:p>
      </dgm:t>
    </dgm:pt>
    <dgm:pt modelId="{B7B58A96-F838-4880-8E9D-35D166AD4A7D}" type="sibTrans" cxnId="{B0D4BB8D-70CC-4A5D-B46E-76FD91AC0906}">
      <dgm:prSet/>
      <dgm:spPr/>
      <dgm:t>
        <a:bodyPr/>
        <a:lstStyle/>
        <a:p>
          <a:endParaRPr lang="ru-RU"/>
        </a:p>
      </dgm:t>
    </dgm:pt>
    <dgm:pt modelId="{4930AE2C-2770-497C-8D62-D658B2AFDC29}">
      <dgm:prSet/>
      <dgm:spPr/>
      <dgm:t>
        <a:bodyPr/>
        <a:lstStyle/>
        <a:p>
          <a:endParaRPr lang="ru-RU"/>
        </a:p>
      </dgm:t>
    </dgm:pt>
    <dgm:pt modelId="{A3EF2596-1F05-4BCA-B204-8D24E8BDF36E}" type="parTrans" cxnId="{C02E6D2B-3F00-4CB3-BB23-E8EE7FDCD415}">
      <dgm:prSet/>
      <dgm:spPr/>
      <dgm:t>
        <a:bodyPr/>
        <a:lstStyle/>
        <a:p>
          <a:endParaRPr lang="ru-RU"/>
        </a:p>
      </dgm:t>
    </dgm:pt>
    <dgm:pt modelId="{8EAB8096-A822-482E-9043-A3323A938864}" type="sibTrans" cxnId="{C02E6D2B-3F00-4CB3-BB23-E8EE7FDCD415}">
      <dgm:prSet/>
      <dgm:spPr/>
      <dgm:t>
        <a:bodyPr/>
        <a:lstStyle/>
        <a:p>
          <a:endParaRPr lang="ru-RU"/>
        </a:p>
      </dgm:t>
    </dgm:pt>
    <dgm:pt modelId="{BB7EB385-A364-4244-9580-9528CD4331B9}">
      <dgm:prSet/>
      <dgm:spPr/>
      <dgm:t>
        <a:bodyPr/>
        <a:lstStyle/>
        <a:p>
          <a:endParaRPr lang="ru-RU"/>
        </a:p>
      </dgm:t>
    </dgm:pt>
    <dgm:pt modelId="{3581C067-64BF-4FD3-89D0-B5566C1F75B6}" type="parTrans" cxnId="{2F5CED7A-AB64-4D8D-AF4E-8BE384DC6F4F}">
      <dgm:prSet/>
      <dgm:spPr/>
      <dgm:t>
        <a:bodyPr/>
        <a:lstStyle/>
        <a:p>
          <a:endParaRPr lang="ru-RU"/>
        </a:p>
      </dgm:t>
    </dgm:pt>
    <dgm:pt modelId="{A77EAF9D-DB1F-462D-BC9E-0FB398EC3E91}" type="sibTrans" cxnId="{2F5CED7A-AB64-4D8D-AF4E-8BE384DC6F4F}">
      <dgm:prSet/>
      <dgm:spPr/>
      <dgm:t>
        <a:bodyPr/>
        <a:lstStyle/>
        <a:p>
          <a:endParaRPr lang="ru-RU"/>
        </a:p>
      </dgm:t>
    </dgm:pt>
    <dgm:pt modelId="{1521BB94-E669-4893-8267-1F04846DA755}">
      <dgm:prSet/>
      <dgm:spPr/>
      <dgm:t>
        <a:bodyPr/>
        <a:lstStyle/>
        <a:p>
          <a:endParaRPr lang="ru-RU"/>
        </a:p>
      </dgm:t>
    </dgm:pt>
    <dgm:pt modelId="{24090D77-821E-48EB-A057-EF22FB1AFA48}" type="parTrans" cxnId="{32690454-FD2C-40BB-9CCB-EEF116480661}">
      <dgm:prSet/>
      <dgm:spPr/>
      <dgm:t>
        <a:bodyPr/>
        <a:lstStyle/>
        <a:p>
          <a:endParaRPr lang="ru-RU"/>
        </a:p>
      </dgm:t>
    </dgm:pt>
    <dgm:pt modelId="{A552DC29-89E6-4835-8063-D25C5C0B1248}" type="sibTrans" cxnId="{32690454-FD2C-40BB-9CCB-EEF116480661}">
      <dgm:prSet/>
      <dgm:spPr/>
      <dgm:t>
        <a:bodyPr/>
        <a:lstStyle/>
        <a:p>
          <a:endParaRPr lang="ru-RU"/>
        </a:p>
      </dgm:t>
    </dgm:pt>
    <dgm:pt modelId="{EF16318A-8222-4BEB-B3EF-5805C8843C15}">
      <dgm:prSet/>
      <dgm:spPr/>
      <dgm:t>
        <a:bodyPr/>
        <a:lstStyle/>
        <a:p>
          <a:endParaRPr lang="ru-RU"/>
        </a:p>
      </dgm:t>
    </dgm:pt>
    <dgm:pt modelId="{A0E1D78C-396F-4468-AEAF-0393B9935D77}" type="parTrans" cxnId="{DF6B8CE9-487C-43B8-B0DD-1032A300743F}">
      <dgm:prSet/>
      <dgm:spPr/>
      <dgm:t>
        <a:bodyPr/>
        <a:lstStyle/>
        <a:p>
          <a:endParaRPr lang="ru-RU"/>
        </a:p>
      </dgm:t>
    </dgm:pt>
    <dgm:pt modelId="{2B8B4E7F-CA71-4E07-9709-71A58668297C}" type="sibTrans" cxnId="{DF6B8CE9-487C-43B8-B0DD-1032A300743F}">
      <dgm:prSet/>
      <dgm:spPr/>
      <dgm:t>
        <a:bodyPr/>
        <a:lstStyle/>
        <a:p>
          <a:endParaRPr lang="ru-RU"/>
        </a:p>
      </dgm:t>
    </dgm:pt>
    <dgm:pt modelId="{71939049-2E63-4B61-8C75-5F77EFE841A2}">
      <dgm:prSet/>
      <dgm:spPr/>
      <dgm:t>
        <a:bodyPr/>
        <a:lstStyle/>
        <a:p>
          <a:endParaRPr lang="ru-RU"/>
        </a:p>
      </dgm:t>
    </dgm:pt>
    <dgm:pt modelId="{171F816D-5AC1-41B2-AC15-21EBA181ECAD}" type="parTrans" cxnId="{D9F64A79-3B89-4864-BDDB-B27D9DE69623}">
      <dgm:prSet/>
      <dgm:spPr/>
      <dgm:t>
        <a:bodyPr/>
        <a:lstStyle/>
        <a:p>
          <a:endParaRPr lang="ru-RU"/>
        </a:p>
      </dgm:t>
    </dgm:pt>
    <dgm:pt modelId="{32A93646-696F-4D31-9AFF-F15551248430}" type="sibTrans" cxnId="{D9F64A79-3B89-4864-BDDB-B27D9DE69623}">
      <dgm:prSet/>
      <dgm:spPr/>
      <dgm:t>
        <a:bodyPr/>
        <a:lstStyle/>
        <a:p>
          <a:endParaRPr lang="ru-RU"/>
        </a:p>
      </dgm:t>
    </dgm:pt>
    <dgm:pt modelId="{6059A6BC-9706-49E3-92BD-2477507B4FCA}" type="pres">
      <dgm:prSet presAssocID="{4F5961B0-E73B-4221-8194-3C4E0820F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BC264-2CDE-4A63-B2F9-B7B5A65A9933}" type="pres">
      <dgm:prSet presAssocID="{C4BD54F7-9249-4EF5-B588-7E9EB247FF57}" presName="centerShape" presStyleLbl="node0" presStyleIdx="0" presStyleCnt="1" custScaleX="121704" custLinFactNeighborX="170" custLinFactNeighborY="170"/>
      <dgm:spPr/>
      <dgm:t>
        <a:bodyPr/>
        <a:lstStyle/>
        <a:p>
          <a:endParaRPr lang="ru-RU"/>
        </a:p>
      </dgm:t>
    </dgm:pt>
    <dgm:pt modelId="{F33BF6D1-373F-43D9-A2AC-C75D8CC6D59B}" type="pres">
      <dgm:prSet presAssocID="{E4440C24-036F-4729-BBCF-661CF05D0A3E}" presName="node" presStyleLbl="node1" presStyleIdx="0" presStyleCnt="4" custScaleX="110790" custRadScaleRad="100127" custRadScaleInc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7EC59-D0BC-42A7-BB3F-B85E16DE142E}" type="pres">
      <dgm:prSet presAssocID="{E4440C24-036F-4729-BBCF-661CF05D0A3E}" presName="dummy" presStyleCnt="0"/>
      <dgm:spPr/>
    </dgm:pt>
    <dgm:pt modelId="{C7500DCD-44CA-4F28-BA40-5BBF5EBC880B}" type="pres">
      <dgm:prSet presAssocID="{BFDF0582-BB83-477B-A3B2-27D63306899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A7E0A6-2F52-47AB-AE77-C048384B1847}" type="pres">
      <dgm:prSet presAssocID="{7DA02CFF-53C6-4E05-B4BA-A02D82A2751B}" presName="node" presStyleLbl="node1" presStyleIdx="1" presStyleCnt="4" custScaleX="113896" custScaleY="11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B8CED-F54D-4D21-8BD9-8074D4D39640}" type="pres">
      <dgm:prSet presAssocID="{7DA02CFF-53C6-4E05-B4BA-A02D82A2751B}" presName="dummy" presStyleCnt="0"/>
      <dgm:spPr/>
    </dgm:pt>
    <dgm:pt modelId="{C0F9AEA8-E671-40C3-BB42-C13724CF2255}" type="pres">
      <dgm:prSet presAssocID="{AAAF5702-79A3-401A-A259-AE73DCCE8E6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BAA2C88-F039-459F-996F-58D43D5B8AC3}" type="pres">
      <dgm:prSet presAssocID="{1CC3E2AF-E5D8-4A06-885B-57FEE81A6C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000A-ED1F-4DE3-9AAB-25BCC68D7F48}" type="pres">
      <dgm:prSet presAssocID="{1CC3E2AF-E5D8-4A06-885B-57FEE81A6CD4}" presName="dummy" presStyleCnt="0"/>
      <dgm:spPr/>
    </dgm:pt>
    <dgm:pt modelId="{3D084D46-AAE9-4F96-9149-3FF1DD2410EA}" type="pres">
      <dgm:prSet presAssocID="{1D680081-904C-4BE3-8748-76D9847174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84424CB-F588-486A-A8CD-DA74FA96A17D}" type="pres">
      <dgm:prSet presAssocID="{4748279E-78D8-46D5-8D19-ECC2B174575B}" presName="node" presStyleLbl="node1" presStyleIdx="3" presStyleCnt="4" custScaleX="119103" custScaleY="11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505E-2538-4F39-B3BE-6270DF008600}" type="pres">
      <dgm:prSet presAssocID="{4748279E-78D8-46D5-8D19-ECC2B174575B}" presName="dummy" presStyleCnt="0"/>
      <dgm:spPr/>
    </dgm:pt>
    <dgm:pt modelId="{DFEA78B7-21A8-42DD-9954-40A5F0084904}" type="pres">
      <dgm:prSet presAssocID="{B7B58A96-F838-4880-8E9D-35D166AD4A7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10D9BB6-0575-4C5A-8952-11DFB0D56D55}" type="presOf" srcId="{BFDF0582-BB83-477B-A3B2-27D633068997}" destId="{C7500DCD-44CA-4F28-BA40-5BBF5EBC880B}" srcOrd="0" destOrd="0" presId="urn:microsoft.com/office/officeart/2005/8/layout/radial6"/>
    <dgm:cxn modelId="{B0D4BB8D-70CC-4A5D-B46E-76FD91AC0906}" srcId="{C4BD54F7-9249-4EF5-B588-7E9EB247FF57}" destId="{4748279E-78D8-46D5-8D19-ECC2B174575B}" srcOrd="3" destOrd="0" parTransId="{1C4DE5E9-98B5-41CB-9AFD-68A74A33B977}" sibTransId="{B7B58A96-F838-4880-8E9D-35D166AD4A7D}"/>
    <dgm:cxn modelId="{5602CB84-0F8E-493C-B501-1423BD6E8444}" type="presOf" srcId="{C4BD54F7-9249-4EF5-B588-7E9EB247FF57}" destId="{C7ABC264-2CDE-4A63-B2F9-B7B5A65A9933}" srcOrd="0" destOrd="0" presId="urn:microsoft.com/office/officeart/2005/8/layout/radial6"/>
    <dgm:cxn modelId="{2F5CED7A-AB64-4D8D-AF4E-8BE384DC6F4F}" srcId="{4F5961B0-E73B-4221-8194-3C4E0820F496}" destId="{BB7EB385-A364-4244-9580-9528CD4331B9}" srcOrd="4" destOrd="0" parTransId="{3581C067-64BF-4FD3-89D0-B5566C1F75B6}" sibTransId="{A77EAF9D-DB1F-462D-BC9E-0FB398EC3E91}"/>
    <dgm:cxn modelId="{D82EDE8D-F305-4C12-B7B5-CA77ECCA3686}" type="presOf" srcId="{B7B58A96-F838-4880-8E9D-35D166AD4A7D}" destId="{DFEA78B7-21A8-42DD-9954-40A5F0084904}" srcOrd="0" destOrd="0" presId="urn:microsoft.com/office/officeart/2005/8/layout/radial6"/>
    <dgm:cxn modelId="{294854BA-6D84-4DD6-A7D6-9D015AC2530A}" type="presOf" srcId="{AAAF5702-79A3-401A-A259-AE73DCCE8E65}" destId="{C0F9AEA8-E671-40C3-BB42-C13724CF2255}" srcOrd="0" destOrd="0" presId="urn:microsoft.com/office/officeart/2005/8/layout/radial6"/>
    <dgm:cxn modelId="{72D6A6F1-A2C4-4C39-BD02-43C88EBD75DB}" type="presOf" srcId="{1CC3E2AF-E5D8-4A06-885B-57FEE81A6CD4}" destId="{7BAA2C88-F039-459F-996F-58D43D5B8AC3}" srcOrd="0" destOrd="0" presId="urn:microsoft.com/office/officeart/2005/8/layout/radial6"/>
    <dgm:cxn modelId="{3B8920A0-4815-49D8-A9A2-3A976F5C73CB}" type="presOf" srcId="{E4440C24-036F-4729-BBCF-661CF05D0A3E}" destId="{F33BF6D1-373F-43D9-A2AC-C75D8CC6D59B}" srcOrd="0" destOrd="0" presId="urn:microsoft.com/office/officeart/2005/8/layout/radial6"/>
    <dgm:cxn modelId="{BCAB649E-7BA9-4676-94D5-D37FDA909B74}" srcId="{C4BD54F7-9249-4EF5-B588-7E9EB247FF57}" destId="{1CC3E2AF-E5D8-4A06-885B-57FEE81A6CD4}" srcOrd="2" destOrd="0" parTransId="{5594E94D-6696-47D4-B0C1-A9B10084FE46}" sibTransId="{1D680081-904C-4BE3-8748-76D984717403}"/>
    <dgm:cxn modelId="{7EA3AA10-8058-4954-B144-589736BA78D3}" srcId="{4F5961B0-E73B-4221-8194-3C4E0820F496}" destId="{C4BD54F7-9249-4EF5-B588-7E9EB247FF57}" srcOrd="0" destOrd="0" parTransId="{8EB7316B-12F2-4D5A-9AA1-45D8ECE00622}" sibTransId="{1F6AE088-55CA-48A7-8726-2F32EB70E9B5}"/>
    <dgm:cxn modelId="{38138513-47E2-430A-A5B7-AE9FC76F1587}" type="presOf" srcId="{4F5961B0-E73B-4221-8194-3C4E0820F496}" destId="{6059A6BC-9706-49E3-92BD-2477507B4FCA}" srcOrd="0" destOrd="0" presId="urn:microsoft.com/office/officeart/2005/8/layout/radial6"/>
    <dgm:cxn modelId="{6329500C-76D0-412F-9857-97FCEF5AB22E}" srcId="{C4BD54F7-9249-4EF5-B588-7E9EB247FF57}" destId="{E4440C24-036F-4729-BBCF-661CF05D0A3E}" srcOrd="0" destOrd="0" parTransId="{5C6030C1-6E22-4BE4-A1A7-E7851997CFE4}" sibTransId="{BFDF0582-BB83-477B-A3B2-27D633068997}"/>
    <dgm:cxn modelId="{3543B63C-AE32-4BA3-ADF5-30928E9CD71F}" type="presOf" srcId="{1D680081-904C-4BE3-8748-76D984717403}" destId="{3D084D46-AAE9-4F96-9149-3FF1DD2410EA}" srcOrd="0" destOrd="0" presId="urn:microsoft.com/office/officeart/2005/8/layout/radial6"/>
    <dgm:cxn modelId="{AC5DF9BE-6778-4FE9-917B-E20CF946265F}" type="presOf" srcId="{4748279E-78D8-46D5-8D19-ECC2B174575B}" destId="{384424CB-F588-486A-A8CD-DA74FA96A17D}" srcOrd="0" destOrd="0" presId="urn:microsoft.com/office/officeart/2005/8/layout/radial6"/>
    <dgm:cxn modelId="{32690454-FD2C-40BB-9CCB-EEF116480661}" srcId="{4F5961B0-E73B-4221-8194-3C4E0820F496}" destId="{1521BB94-E669-4893-8267-1F04846DA755}" srcOrd="3" destOrd="0" parTransId="{24090D77-821E-48EB-A057-EF22FB1AFA48}" sibTransId="{A552DC29-89E6-4835-8063-D25C5C0B1248}"/>
    <dgm:cxn modelId="{87F60D60-0D12-432A-BE92-F24703D6CE57}" type="presOf" srcId="{7DA02CFF-53C6-4E05-B4BA-A02D82A2751B}" destId="{18A7E0A6-2F52-47AB-AE77-C048384B1847}" srcOrd="0" destOrd="0" presId="urn:microsoft.com/office/officeart/2005/8/layout/radial6"/>
    <dgm:cxn modelId="{C02E6D2B-3F00-4CB3-BB23-E8EE7FDCD415}" srcId="{4F5961B0-E73B-4221-8194-3C4E0820F496}" destId="{4930AE2C-2770-497C-8D62-D658B2AFDC29}" srcOrd="5" destOrd="0" parTransId="{A3EF2596-1F05-4BCA-B204-8D24E8BDF36E}" sibTransId="{8EAB8096-A822-482E-9043-A3323A938864}"/>
    <dgm:cxn modelId="{43DFBC82-5230-4878-9739-29A23B0ACD0F}" srcId="{C4BD54F7-9249-4EF5-B588-7E9EB247FF57}" destId="{7DA02CFF-53C6-4E05-B4BA-A02D82A2751B}" srcOrd="1" destOrd="0" parTransId="{616C59A4-D075-4C33-81F0-27ADE8308DC9}" sibTransId="{AAAF5702-79A3-401A-A259-AE73DCCE8E65}"/>
    <dgm:cxn modelId="{DF6B8CE9-487C-43B8-B0DD-1032A300743F}" srcId="{4F5961B0-E73B-4221-8194-3C4E0820F496}" destId="{EF16318A-8222-4BEB-B3EF-5805C8843C15}" srcOrd="2" destOrd="0" parTransId="{A0E1D78C-396F-4468-AEAF-0393B9935D77}" sibTransId="{2B8B4E7F-CA71-4E07-9709-71A58668297C}"/>
    <dgm:cxn modelId="{D9F64A79-3B89-4864-BDDB-B27D9DE69623}" srcId="{4F5961B0-E73B-4221-8194-3C4E0820F496}" destId="{71939049-2E63-4B61-8C75-5F77EFE841A2}" srcOrd="1" destOrd="0" parTransId="{171F816D-5AC1-41B2-AC15-21EBA181ECAD}" sibTransId="{32A93646-696F-4D31-9AFF-F15551248430}"/>
    <dgm:cxn modelId="{97BFCFDE-2585-4E2C-B785-294BCBF501AD}" type="presParOf" srcId="{6059A6BC-9706-49E3-92BD-2477507B4FCA}" destId="{C7ABC264-2CDE-4A63-B2F9-B7B5A65A9933}" srcOrd="0" destOrd="0" presId="urn:microsoft.com/office/officeart/2005/8/layout/radial6"/>
    <dgm:cxn modelId="{11296490-6D89-40C9-BA30-3CD08B541A67}" type="presParOf" srcId="{6059A6BC-9706-49E3-92BD-2477507B4FCA}" destId="{F33BF6D1-373F-43D9-A2AC-C75D8CC6D59B}" srcOrd="1" destOrd="0" presId="urn:microsoft.com/office/officeart/2005/8/layout/radial6"/>
    <dgm:cxn modelId="{6F50A589-6581-4E27-A47F-9F039DDBD891}" type="presParOf" srcId="{6059A6BC-9706-49E3-92BD-2477507B4FCA}" destId="{E107EC59-D0BC-42A7-BB3F-B85E16DE142E}" srcOrd="2" destOrd="0" presId="urn:microsoft.com/office/officeart/2005/8/layout/radial6"/>
    <dgm:cxn modelId="{98A8E816-A799-40E8-887D-6C329DE5A9B3}" type="presParOf" srcId="{6059A6BC-9706-49E3-92BD-2477507B4FCA}" destId="{C7500DCD-44CA-4F28-BA40-5BBF5EBC880B}" srcOrd="3" destOrd="0" presId="urn:microsoft.com/office/officeart/2005/8/layout/radial6"/>
    <dgm:cxn modelId="{E5DB2D3F-A1E4-48CF-9971-2F9940554D10}" type="presParOf" srcId="{6059A6BC-9706-49E3-92BD-2477507B4FCA}" destId="{18A7E0A6-2F52-47AB-AE77-C048384B1847}" srcOrd="4" destOrd="0" presId="urn:microsoft.com/office/officeart/2005/8/layout/radial6"/>
    <dgm:cxn modelId="{B79D973A-AD8A-4A32-B312-02A8E46A389D}" type="presParOf" srcId="{6059A6BC-9706-49E3-92BD-2477507B4FCA}" destId="{02FB8CED-F54D-4D21-8BD9-8074D4D39640}" srcOrd="5" destOrd="0" presId="urn:microsoft.com/office/officeart/2005/8/layout/radial6"/>
    <dgm:cxn modelId="{1C57331D-A536-484F-8DAE-C875174E37A9}" type="presParOf" srcId="{6059A6BC-9706-49E3-92BD-2477507B4FCA}" destId="{C0F9AEA8-E671-40C3-BB42-C13724CF2255}" srcOrd="6" destOrd="0" presId="urn:microsoft.com/office/officeart/2005/8/layout/radial6"/>
    <dgm:cxn modelId="{007D7951-948F-4BD7-BD5B-DEFFB4CE39AE}" type="presParOf" srcId="{6059A6BC-9706-49E3-92BD-2477507B4FCA}" destId="{7BAA2C88-F039-459F-996F-58D43D5B8AC3}" srcOrd="7" destOrd="0" presId="urn:microsoft.com/office/officeart/2005/8/layout/radial6"/>
    <dgm:cxn modelId="{9743F286-0E21-4668-9E8F-A1B4FDB8BF02}" type="presParOf" srcId="{6059A6BC-9706-49E3-92BD-2477507B4FCA}" destId="{6D70000A-ED1F-4DE3-9AAB-25BCC68D7F48}" srcOrd="8" destOrd="0" presId="urn:microsoft.com/office/officeart/2005/8/layout/radial6"/>
    <dgm:cxn modelId="{B7291CF6-812B-413E-86F9-42FC3A42A6BB}" type="presParOf" srcId="{6059A6BC-9706-49E3-92BD-2477507B4FCA}" destId="{3D084D46-AAE9-4F96-9149-3FF1DD2410EA}" srcOrd="9" destOrd="0" presId="urn:microsoft.com/office/officeart/2005/8/layout/radial6"/>
    <dgm:cxn modelId="{5B350134-ED0E-4D2A-9ADF-1D7C278C1B3C}" type="presParOf" srcId="{6059A6BC-9706-49E3-92BD-2477507B4FCA}" destId="{384424CB-F588-486A-A8CD-DA74FA96A17D}" srcOrd="10" destOrd="0" presId="urn:microsoft.com/office/officeart/2005/8/layout/radial6"/>
    <dgm:cxn modelId="{8514145D-B550-4B5C-8528-93688A1CC24E}" type="presParOf" srcId="{6059A6BC-9706-49E3-92BD-2477507B4FCA}" destId="{F92A505E-2538-4F39-B3BE-6270DF008600}" srcOrd="11" destOrd="0" presId="urn:microsoft.com/office/officeart/2005/8/layout/radial6"/>
    <dgm:cxn modelId="{0E75B25E-5CF8-4AFA-8BE4-09EFDA21BDAE}" type="presParOf" srcId="{6059A6BC-9706-49E3-92BD-2477507B4FCA}" destId="{DFEA78B7-21A8-42DD-9954-40A5F008490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A78B7-21A8-42DD-9954-40A5F0084904}">
      <dsp:nvSpPr>
        <dsp:cNvPr id="0" name=""/>
        <dsp:cNvSpPr/>
      </dsp:nvSpPr>
      <dsp:spPr>
        <a:xfrm>
          <a:off x="1422238" y="722199"/>
          <a:ext cx="4839928" cy="4839928"/>
        </a:xfrm>
        <a:prstGeom prst="blockArc">
          <a:avLst>
            <a:gd name="adj1" fmla="val 10798389"/>
            <a:gd name="adj2" fmla="val 16144093"/>
            <a:gd name="adj3" fmla="val 4633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4D46-AAE9-4F96-9149-3FF1DD2410EA}">
      <dsp:nvSpPr>
        <dsp:cNvPr id="0" name=""/>
        <dsp:cNvSpPr/>
      </dsp:nvSpPr>
      <dsp:spPr>
        <a:xfrm>
          <a:off x="1422238" y="723307"/>
          <a:ext cx="4839928" cy="4839928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6">
            <a:shade val="90000"/>
            <a:hueOff val="0"/>
            <a:satOff val="-23621"/>
            <a:lumOff val="29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9AEA8-E671-40C3-BB42-C13724CF2255}">
      <dsp:nvSpPr>
        <dsp:cNvPr id="0" name=""/>
        <dsp:cNvSpPr/>
      </dsp:nvSpPr>
      <dsp:spPr>
        <a:xfrm>
          <a:off x="1422238" y="723307"/>
          <a:ext cx="4839928" cy="4839928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6">
            <a:shade val="90000"/>
            <a:hueOff val="0"/>
            <a:satOff val="-11811"/>
            <a:lumOff val="14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0DCD-44CA-4F28-BA40-5BBF5EBC880B}">
      <dsp:nvSpPr>
        <dsp:cNvPr id="0" name=""/>
        <dsp:cNvSpPr/>
      </dsp:nvSpPr>
      <dsp:spPr>
        <a:xfrm>
          <a:off x="1422239" y="722199"/>
          <a:ext cx="4839928" cy="4839928"/>
        </a:xfrm>
        <a:prstGeom prst="blockArc">
          <a:avLst>
            <a:gd name="adj1" fmla="val 16144093"/>
            <a:gd name="adj2" fmla="val 1611"/>
            <a:gd name="adj3" fmla="val 4633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C264-2CDE-4A63-B2F9-B7B5A65A9933}">
      <dsp:nvSpPr>
        <dsp:cNvPr id="0" name=""/>
        <dsp:cNvSpPr/>
      </dsp:nvSpPr>
      <dsp:spPr>
        <a:xfrm>
          <a:off x="2496597" y="2039067"/>
          <a:ext cx="2707286" cy="2224484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Monotype Corsiva" pitchFamily="66" charset="0"/>
            </a:rPr>
            <a:t>Функции компьютера в педагогической деятельности муз.руководителя</a:t>
          </a:r>
          <a:endParaRPr lang="ru-RU" sz="2000" b="1" kern="1200" dirty="0">
            <a:latin typeface="Monotype Corsiva" pitchFamily="66" charset="0"/>
          </a:endParaRPr>
        </a:p>
      </dsp:txBody>
      <dsp:txXfrm>
        <a:off x="2893070" y="2364835"/>
        <a:ext cx="1914340" cy="1572948"/>
      </dsp:txXfrm>
    </dsp:sp>
    <dsp:sp modelId="{F33BF6D1-373F-43D9-A2AC-C75D8CC6D59B}">
      <dsp:nvSpPr>
        <dsp:cNvPr id="0" name=""/>
        <dsp:cNvSpPr/>
      </dsp:nvSpPr>
      <dsp:spPr>
        <a:xfrm>
          <a:off x="2941184" y="0"/>
          <a:ext cx="1725154" cy="15571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Средство подготовки выступлений</a:t>
          </a:r>
          <a:endParaRPr lang="ru-RU" sz="1800" b="1" kern="1200" dirty="0">
            <a:latin typeface="Monotype Corsiva" pitchFamily="66" charset="0"/>
          </a:endParaRPr>
        </a:p>
      </dsp:txBody>
      <dsp:txXfrm>
        <a:off x="3193827" y="228038"/>
        <a:ext cx="1219868" cy="1101063"/>
      </dsp:txXfrm>
    </dsp:sp>
    <dsp:sp modelId="{18A7E0A6-2F52-47AB-AE77-C048384B1847}">
      <dsp:nvSpPr>
        <dsp:cNvPr id="0" name=""/>
        <dsp:cNvSpPr/>
      </dsp:nvSpPr>
      <dsp:spPr>
        <a:xfrm>
          <a:off x="5319350" y="2280679"/>
          <a:ext cx="1773519" cy="172518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Источник учебной, музыкальной информации</a:t>
          </a:r>
          <a:endParaRPr lang="ru-RU" sz="1800" b="1" kern="1200" dirty="0">
            <a:latin typeface="Monotype Corsiva" pitchFamily="66" charset="0"/>
          </a:endParaRPr>
        </a:p>
      </dsp:txBody>
      <dsp:txXfrm>
        <a:off x="5579076" y="2533326"/>
        <a:ext cx="1254067" cy="1219891"/>
      </dsp:txXfrm>
    </dsp:sp>
    <dsp:sp modelId="{7BAA2C88-F039-459F-996F-58D43D5B8AC3}">
      <dsp:nvSpPr>
        <dsp:cNvPr id="0" name=""/>
        <dsp:cNvSpPr/>
      </dsp:nvSpPr>
      <dsp:spPr>
        <a:xfrm>
          <a:off x="3063633" y="4728609"/>
          <a:ext cx="1557139" cy="15571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Monotype Corsiva" pitchFamily="66" charset="0"/>
            </a:rPr>
            <a:t>Наглядное пособие</a:t>
          </a:r>
          <a:endParaRPr lang="ru-RU" sz="2000" b="1" kern="1200" dirty="0">
            <a:latin typeface="Monotype Corsiva" pitchFamily="66" charset="0"/>
          </a:endParaRPr>
        </a:p>
      </dsp:txBody>
      <dsp:txXfrm>
        <a:off x="3291671" y="4956647"/>
        <a:ext cx="1101063" cy="1101063"/>
      </dsp:txXfrm>
    </dsp:sp>
    <dsp:sp modelId="{384424CB-F588-486A-A8CD-DA74FA96A17D}">
      <dsp:nvSpPr>
        <dsp:cNvPr id="0" name=""/>
        <dsp:cNvSpPr/>
      </dsp:nvSpPr>
      <dsp:spPr>
        <a:xfrm>
          <a:off x="550996" y="2280702"/>
          <a:ext cx="1854599" cy="172513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Средство подготовки текстов, музыкального материала, их хранение  </a:t>
          </a:r>
          <a:endParaRPr lang="ru-RU" sz="1800" b="1" kern="1200" dirty="0">
            <a:latin typeface="Monotype Corsiva" pitchFamily="66" charset="0"/>
          </a:endParaRPr>
        </a:p>
      </dsp:txBody>
      <dsp:txXfrm>
        <a:off x="822596" y="2533343"/>
        <a:ext cx="1311399" cy="1219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Использование информационно-коммуникационных технологий в работе музыкального руководителя</a:t>
            </a:r>
            <a:endParaRPr lang="ru-RU" sz="36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000396" cy="25442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11560" y="2130425"/>
            <a:ext cx="7160840" cy="1470025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/>
            </a:r>
            <a:br>
              <a:rPr lang="ru-RU" sz="3600" i="1" dirty="0" smtClean="0">
                <a:latin typeface="Monotype Corsiva" pitchFamily="66" charset="0"/>
              </a:rPr>
            </a:br>
            <a:r>
              <a:rPr lang="ru-RU" sz="3600" i="1" dirty="0" smtClean="0">
                <a:latin typeface="Monotype Corsiva" pitchFamily="66" charset="0"/>
              </a:rPr>
              <a:t/>
            </a:r>
            <a:br>
              <a:rPr lang="ru-RU" sz="3600" i="1" dirty="0" smtClean="0">
                <a:latin typeface="Monotype Corsiva" pitchFamily="66" charset="0"/>
              </a:rPr>
            </a:br>
            <a:r>
              <a:rPr lang="ru-RU" sz="3600" i="1" dirty="0" smtClean="0">
                <a:latin typeface="Monotype Corsiva" pitchFamily="66" charset="0"/>
              </a:rPr>
              <a:t/>
            </a:r>
            <a:br>
              <a:rPr lang="ru-RU" sz="3600" i="1" dirty="0" smtClean="0">
                <a:latin typeface="Monotype Corsiva" pitchFamily="66" charset="0"/>
              </a:rPr>
            </a:br>
            <a:r>
              <a:rPr lang="ru-RU" sz="3600" i="1" dirty="0" smtClean="0">
                <a:latin typeface="Monotype Corsiva" pitchFamily="66" charset="0"/>
              </a:rPr>
              <a:t>Подготовила музыкальный руководитель </a:t>
            </a:r>
            <a:r>
              <a:rPr lang="ru-RU" sz="3600" dirty="0">
                <a:latin typeface="Monotype Corsiva" pitchFamily="66" charset="0"/>
              </a:rPr>
              <a:t>МДОУ «Детский сад №30»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Захарова </a:t>
            </a:r>
            <a:r>
              <a:rPr lang="ru-RU" sz="3600" dirty="0">
                <a:latin typeface="Monotype Corsiva" pitchFamily="66" charset="0"/>
              </a:rPr>
              <a:t>А.В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Щекино</a:t>
            </a:r>
            <a:r>
              <a:rPr lang="ru-RU" sz="3600" dirty="0">
                <a:latin typeface="Monotype Corsiva" pitchFamily="66" charset="0"/>
              </a:rPr>
              <a:t>, 2018г</a:t>
            </a:r>
            <a:br>
              <a:rPr lang="ru-RU" sz="3600" dirty="0">
                <a:latin typeface="Monotype Corsiva" pitchFamily="66" charset="0"/>
              </a:rPr>
            </a:b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971600" y="3886200"/>
            <a:ext cx="5429200" cy="1752600"/>
          </a:xfrm>
        </p:spPr>
        <p:txBody>
          <a:bodyPr/>
          <a:lstStyle/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Picture 2" descr="C:\Users\СЦ_Цифра\Desktop\P1060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3" y="3212976"/>
            <a:ext cx="305796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5"/>
            <a:ext cx="72866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Использование презентаций по  видам музыкальной деятельности: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661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Восприятие музыки:                                        </a:t>
            </a:r>
          </a:p>
        </p:txBody>
      </p:sp>
      <p:pic>
        <p:nvPicPr>
          <p:cNvPr id="6" name="Рисунок 6" descr="Рисунок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714488"/>
            <a:ext cx="1785950" cy="22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357454" cy="17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2485079" cy="15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57229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Музыкально-ритмические движения: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11" descr="Фото018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86050" y="1084354"/>
            <a:ext cx="3929090" cy="1916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143248"/>
            <a:ext cx="39916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Пение:</a:t>
            </a:r>
          </a:p>
        </p:txBody>
      </p:sp>
      <p:pic>
        <p:nvPicPr>
          <p:cNvPr id="6" name="Рисунок 3" descr="Рисунок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488" y="3786190"/>
            <a:ext cx="385765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0676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Музыкально-дидактические игры: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3" y="335756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Игра на детских музыкальных инструментах: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6" descr="17882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00174"/>
            <a:ext cx="13477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Рисунок 4" descr="8144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Рисунок 5" descr="180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2357454" cy="17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7" descr="177256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72008"/>
            <a:ext cx="1511300" cy="150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8" descr="177768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643446"/>
            <a:ext cx="13573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429132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715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Использование анимационного фона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3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2000240"/>
            <a:ext cx="4953012" cy="3714776"/>
          </a:xfrm>
          <a:prstGeom prst="rect">
            <a:avLst/>
          </a:prstGeom>
        </p:spPr>
      </p:pic>
      <p:pic>
        <p:nvPicPr>
          <p:cNvPr id="8" name="Рисунок 7" descr="3a64a7368f2f89abcaa7f496b0b7cb4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728193" cy="1563141"/>
          </a:xfrm>
          <a:prstGeom prst="rect">
            <a:avLst/>
          </a:prstGeom>
        </p:spPr>
      </p:pic>
      <p:pic>
        <p:nvPicPr>
          <p:cNvPr id="9" name="Рисунок 8" descr="aa81a3faa763ddf8dcdcae8175b3a4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780928"/>
            <a:ext cx="1047750" cy="1047750"/>
          </a:xfrm>
          <a:prstGeom prst="rect">
            <a:avLst/>
          </a:prstGeom>
        </p:spPr>
      </p:pic>
      <p:pic>
        <p:nvPicPr>
          <p:cNvPr id="10" name="Рисунок 9" descr="d41415b614777128b46172b2159618a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581128"/>
            <a:ext cx="1647825" cy="1885950"/>
          </a:xfrm>
          <a:prstGeom prst="rect">
            <a:avLst/>
          </a:prstGeom>
        </p:spPr>
      </p:pic>
      <p:pic>
        <p:nvPicPr>
          <p:cNvPr id="11" name="Рисунок 10" descr="94f093679ab154ce190328141e94c65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0968"/>
            <a:ext cx="1590675" cy="14287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1"/>
            <a:ext cx="814393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Проблемы применения ИКТ в работе музыкального руководителя:</a:t>
            </a:r>
            <a:endParaRPr lang="ru-RU" sz="32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42968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Нет компьютера в домашнем пользовании педагога.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Нет компьютера в музыкальном кабинете ДОУ.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Недостаточная компьютерная грамотность педагога.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Недостаточное программное обеспечение.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Неправильное определение дидактической роли и  места ИКТ на занятиях.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Бесплановость, случайность применения ИКТ.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Перегруженность занятия демонстрацией</a:t>
            </a:r>
          </a:p>
          <a:p>
            <a:pPr eaLnBrk="1" hangingPunct="1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AMQNYC9CAVOAAF4CA425WV2CACLUQ9UCAUUZ2H2CAD8S6JFCAZ0OWS1CA5P7AIKCAK0Y0D2CAQDSDENCACDVJP4CAN6BVDFCA55264QCABGO0KWCAYSW6ELCATCQYKGCAUOQYVOCA09X54SCATGDPJKCAT0Q3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72074"/>
            <a:ext cx="2000269" cy="16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Применение ИКТ позволяет добиться следующих  результатов 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эффективности процесса обучения.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уровня профессионального мастерства и самооценки педагогов ДОУ.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Активизация познавательной деятельности детей.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Создание единой информационной среды.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интеллектуального уровня развития ребенка посредством использования информационно-коммуникативных технологий.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80010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2857500" cy="2786082"/>
          </a:xfrm>
          <a:prstGeom prst="rect">
            <a:avLst/>
          </a:prstGeom>
          <a:noFill/>
        </p:spPr>
      </p:pic>
      <p:pic>
        <p:nvPicPr>
          <p:cNvPr id="5122" name="Picture 2" descr="C:\Users\СЦ_Цифра\Desktop\bilgisayar-coc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621213" cy="327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58138" cy="1357322"/>
          </a:xfrm>
        </p:spPr>
        <p:txBody>
          <a:bodyPr/>
          <a:lstStyle/>
          <a:p>
            <a:pPr algn="l"/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ЦЕЛЬ : </a:t>
            </a:r>
            <a:b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Создание условий для выявления и развития способностей каждого ребёнка, формирования личности, имеющей прочные базовые знания и способной адаптироваться к условиям современной жизни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71942"/>
            <a:ext cx="2987675" cy="2535237"/>
          </a:xfrm>
          <a:noFill/>
          <a:ln/>
        </p:spPr>
      </p:pic>
      <p:pic>
        <p:nvPicPr>
          <p:cNvPr id="2" name="Picture 2" descr="C:\Users\СЦ_Цифра\Desktop\P1060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702050"/>
            <a:ext cx="3179663" cy="2391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ЗАДАЧИ: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техническое оснащение,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создание дидактических средств,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разработка новых технологий обучения и т.д., определяющих этапы процесса    модернизации системы образования.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3357562"/>
            <a:ext cx="3348038" cy="2840037"/>
          </a:xfrm>
          <a:prstGeom prst="rect">
            <a:avLst/>
          </a:prstGeom>
          <a:noFill/>
          <a:ln/>
        </p:spPr>
      </p:pic>
      <p:pic>
        <p:nvPicPr>
          <p:cNvPr id="3075" name="Picture 3" descr="C:\Users\СЦ_Цифра\Desktop\d4ccdcb78898da9681b1a67ec32d505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647279"/>
            <a:ext cx="3483868" cy="255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/>
          <a:lstStyle/>
          <a:p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Компьютерные </a:t>
            </a:r>
            <a:b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(новые информационные)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технологии обучения</a:t>
            </a:r>
            <a:b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- это процесс  подготовки и передачи информации обучаемому, средством осуществления которых   является компьютер.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  <a:ln/>
        </p:spPr>
      </p:pic>
      <p:pic>
        <p:nvPicPr>
          <p:cNvPr id="2051" name="Picture 3" descr="C:\Users\СЦ_Цифра\Desktop\0069-113-Virtualnye-studii-dlja-detej-mladshego-i-starshego-doshkolnogo-vozra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40608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6356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ИКТ вовлекают обучающихся в учебный процесс, способствуют наиболее широкому раскрытию их творческих способностей, активизации познавательной деятельности;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компьютер позволяет существенно повысить мотивацию дошкольников к обучению;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использование развивающих компьютерных программ;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использование мультимедийных презентаций.</a:t>
            </a:r>
          </a:p>
          <a:p>
            <a:endParaRPr lang="ru-RU" dirty="0"/>
          </a:p>
        </p:txBody>
      </p:sp>
      <p:pic>
        <p:nvPicPr>
          <p:cNvPr id="4098" name="Picture 2" descr="C:\Users\СЦ_Цифра\Desktop\0066-109-Ispolzovanie-IKT-na-muzykalnykh-zanjatija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74" y="436510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214290"/>
          <a:ext cx="764386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4500570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Возможности применения ИКТ  в музыкальном воспитании дошкольников.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Мультимедиа презентации – электронные диафильмы, включающие в себя анимацию, аудио- и видеофрагменты, элементы интерактивности (реакцию на действия пользователя)  - наиболее распространённый вид представления демонстрационных материалов. </a:t>
            </a: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Преимущества использования мультимедийных презентаций: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Информационная емкость 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Компактность;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Доступность;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Наглядность и эмоциональная привлекательность; 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Мобильность;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Многофункциональность 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Использование мультимедиа презентаций целесообразно как с помощью компьютера, так и с помощью мультимедийного проекционного экрана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3" descr="4053041_4f12b9d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2500306"/>
            <a:ext cx="5214937" cy="4121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214554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479</TotalTime>
  <Words>292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Музыкальный (голубой, шары и ноты)</vt:lpstr>
      <vt:lpstr>   Подготовила музыкальный руководитель МДОУ «Детский сад №30» Захарова А.В.  Щекино, 2018г </vt:lpstr>
      <vt:lpstr>     ЦЕЛЬ :  Создание условий для выявления и развития способностей каждого ребёнка, формирования личности, имеющей прочные базовые знания и способной адаптироваться к условиям современной жизни. </vt:lpstr>
      <vt:lpstr>Презентация PowerPoint</vt:lpstr>
      <vt:lpstr>    Компьютерные  (новые информационные)  технологии обучения - это процесс  подготовки и передачи информации обучаемому, средством осуществления которых   является компьютер. </vt:lpstr>
      <vt:lpstr>Презентация PowerPoint</vt:lpstr>
      <vt:lpstr>Презентация PowerPoint</vt:lpstr>
      <vt:lpstr>Презентация PowerPoint</vt:lpstr>
      <vt:lpstr>Преимущества использования мультимедийных презентаций: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ИКТ позволяет добиться следующих  результатов 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СЦ_Цифра</cp:lastModifiedBy>
  <cp:revision>48</cp:revision>
  <dcterms:created xsi:type="dcterms:W3CDTF">2011-06-07T18:34:00Z</dcterms:created>
  <dcterms:modified xsi:type="dcterms:W3CDTF">2018-04-15T21:37:10Z</dcterms:modified>
</cp:coreProperties>
</file>