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59" r:id="rId8"/>
    <p:sldId id="260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1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7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3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02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4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99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7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0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6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8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7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4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3A43-B0BC-4DE1-A24C-36D9F5BC8698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F53365-F26F-4FA0-8D07-E409148C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6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288032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«Взаимодействие детского сада и семьи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по формированию здорового образа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жизни детей </a:t>
            </a:r>
            <a:r>
              <a:rPr lang="ru-RU" sz="3200" b="1" dirty="0" smtClean="0">
                <a:solidFill>
                  <a:srgbClr val="7030A0"/>
                </a:solidFill>
              </a:rPr>
              <a:t>младшего дошкольного </a:t>
            </a:r>
            <a:r>
              <a:rPr lang="ru-RU" sz="3200" b="1" dirty="0">
                <a:solidFill>
                  <a:srgbClr val="7030A0"/>
                </a:solidFill>
              </a:rPr>
              <a:t>возраста»</a:t>
            </a: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753773" cy="17544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Подготовила воспитатель МДОУ «Детский сад №30»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Еремко Мария Сергеевна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Щекино, 2018г.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Нетрадиционные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Наглядно - информационные </a:t>
            </a:r>
          </a:p>
          <a:p>
            <a:r>
              <a:rPr lang="ru-RU" sz="2800" dirty="0" smtClean="0"/>
              <a:t> Познавательные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Досуговые</a:t>
            </a:r>
            <a:endParaRPr lang="ru-RU" sz="2800" dirty="0" smtClean="0"/>
          </a:p>
          <a:p>
            <a:r>
              <a:rPr lang="ru-RU" sz="2800" dirty="0" smtClean="0"/>
              <a:t> Информационно – аналитические</a:t>
            </a:r>
          </a:p>
          <a:p>
            <a:r>
              <a:rPr lang="ru-RU" sz="2800" dirty="0" smtClean="0"/>
              <a:t> Письменные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8625"/>
            <a:ext cx="3084760" cy="2282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09120"/>
            <a:ext cx="3195836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Наглядно - информационные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презентация ДОУ</a:t>
            </a:r>
          </a:p>
          <a:p>
            <a:r>
              <a:rPr lang="ru-RU" sz="2800" dirty="0" smtClean="0"/>
              <a:t>дни открытых дверей</a:t>
            </a:r>
          </a:p>
          <a:p>
            <a:r>
              <a:rPr lang="ru-RU" sz="2800" dirty="0" smtClean="0"/>
              <a:t> открытый просмотр занятий</a:t>
            </a:r>
          </a:p>
          <a:p>
            <a:r>
              <a:rPr lang="ru-RU" sz="2800" dirty="0" smtClean="0"/>
              <a:t> выпуск стенгазет</a:t>
            </a:r>
          </a:p>
          <a:p>
            <a:r>
              <a:rPr lang="ru-RU" sz="2800" dirty="0" smtClean="0"/>
              <a:t> дни добрых дел</a:t>
            </a:r>
          </a:p>
          <a:p>
            <a:r>
              <a:rPr lang="ru-RU" sz="2800" dirty="0" smtClean="0"/>
              <a:t> творческие объявления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89" y="4149080"/>
            <a:ext cx="3943523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СЦ_Цифра\Desktop\IMG_3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12" y="162198"/>
            <a:ext cx="21590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12" y="2068788"/>
            <a:ext cx="2159000" cy="174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Познавательные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 семинары – практикумы</a:t>
            </a:r>
          </a:p>
          <a:p>
            <a:r>
              <a:rPr lang="ru-RU" sz="2800" dirty="0" smtClean="0"/>
              <a:t> проведение собраний в нетрадиционной форме</a:t>
            </a:r>
          </a:p>
          <a:p>
            <a:r>
              <a:rPr lang="ru-RU" sz="2800" dirty="0" smtClean="0"/>
              <a:t> мини – собрания</a:t>
            </a:r>
          </a:p>
          <a:p>
            <a:r>
              <a:rPr lang="ru-RU" sz="2800" dirty="0" smtClean="0"/>
              <a:t> педагогическая гостиная</a:t>
            </a:r>
          </a:p>
          <a:p>
            <a:r>
              <a:rPr lang="ru-RU" sz="2800" dirty="0" smtClean="0"/>
              <a:t> устные педагогические журналы</a:t>
            </a:r>
          </a:p>
          <a:p>
            <a:r>
              <a:rPr lang="ru-RU" sz="2800" dirty="0" smtClean="0"/>
              <a:t> игры с педагогическим содержанием</a:t>
            </a:r>
          </a:p>
          <a:p>
            <a:r>
              <a:rPr lang="ru-RU" sz="2800" dirty="0" smtClean="0"/>
              <a:t> педагогические беседы с родителями</a:t>
            </a:r>
          </a:p>
          <a:p>
            <a:r>
              <a:rPr lang="ru-RU" sz="2800" dirty="0"/>
              <a:t>м</a:t>
            </a:r>
            <a:r>
              <a:rPr lang="ru-RU" sz="2800" dirty="0" smtClean="0"/>
              <a:t>астер-классы родителей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Досуговые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выставки работ родителей и детей (вернисаж)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овместные праздники</a:t>
            </a:r>
          </a:p>
          <a:p>
            <a:r>
              <a:rPr lang="ru-RU" sz="2800" dirty="0" smtClean="0"/>
              <a:t> кружки и секции</a:t>
            </a:r>
          </a:p>
          <a:p>
            <a:r>
              <a:rPr lang="ru-RU" sz="2800" dirty="0" smtClean="0"/>
              <a:t> совместные походы и экскурсии</a:t>
            </a:r>
          </a:p>
          <a:p>
            <a:r>
              <a:rPr lang="ru-RU" sz="2800" dirty="0" smtClean="0"/>
              <a:t> благотворительные акции</a:t>
            </a:r>
          </a:p>
          <a:p>
            <a:r>
              <a:rPr lang="ru-RU" sz="2800" dirty="0" smtClean="0"/>
              <a:t>семинары, практикумы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Picture 5" descr="C:\Users\СЦ_Цифра\Desktop\Галкина\20180131_152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8898" y="30956"/>
            <a:ext cx="3181350" cy="2389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C:\Users\СЦ_Цифра\Desktop\1665432_html_m46800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813910" cy="2187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Информационно - аналитические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анкетирование</a:t>
            </a:r>
          </a:p>
          <a:p>
            <a:r>
              <a:rPr lang="ru-RU" sz="2800" dirty="0" smtClean="0"/>
              <a:t> «почта доверия»</a:t>
            </a:r>
          </a:p>
          <a:p>
            <a:r>
              <a:rPr lang="ru-RU" sz="2800" dirty="0" smtClean="0"/>
              <a:t> проведение срезов, опросов</a:t>
            </a:r>
            <a:endParaRPr lang="ru-RU" sz="2800" dirty="0"/>
          </a:p>
        </p:txBody>
      </p:sp>
      <p:pic>
        <p:nvPicPr>
          <p:cNvPr id="4" name="Picture 6" descr="C:\Users\СЦ_Цифра\Desktop\pb26075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12" y="1556792"/>
            <a:ext cx="2592288" cy="3166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Письменные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брошюры</a:t>
            </a:r>
          </a:p>
          <a:p>
            <a:r>
              <a:rPr lang="ru-RU" sz="2800" dirty="0" smtClean="0"/>
              <a:t> пособия</a:t>
            </a:r>
          </a:p>
          <a:p>
            <a:r>
              <a:rPr lang="ru-RU" sz="2800" dirty="0" smtClean="0"/>
              <a:t> памятки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78" y="4890"/>
            <a:ext cx="2918712" cy="23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78" y="2400618"/>
            <a:ext cx="2918712" cy="232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93" y="1634833"/>
            <a:ext cx="2680904" cy="2349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4313737"/>
            <a:ext cx="3672408" cy="2408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4401582"/>
            <a:ext cx="3635895" cy="23350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Принципы взаимодействия 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Принцип партнерства, взаимопонимания и доверия.</a:t>
            </a:r>
          </a:p>
          <a:p>
            <a:r>
              <a:rPr lang="ru-RU" dirty="0"/>
              <a:t>2. Принцип согласованности действий.</a:t>
            </a:r>
          </a:p>
          <a:p>
            <a:r>
              <a:rPr lang="ru-RU" dirty="0"/>
              <a:t>3. Принцип самовоспитания и самообучения.</a:t>
            </a:r>
          </a:p>
          <a:p>
            <a:r>
              <a:rPr lang="ru-RU" dirty="0"/>
              <a:t>4. Принцип ненавязчивости.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6"/>
            <a:ext cx="3563888" cy="24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Предполагаемый результат</a:t>
            </a:r>
            <a:r>
              <a:rPr lang="ru-RU" sz="3600" dirty="0">
                <a:solidFill>
                  <a:srgbClr val="7030A0"/>
                </a:solidFill>
              </a:rPr>
              <a:t>:</a:t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 сформированные знания детей об основах ЗОЖ</a:t>
            </a:r>
          </a:p>
          <a:p>
            <a:r>
              <a:rPr lang="ru-RU" dirty="0"/>
              <a:t>- повышение физической подготовленности детей</a:t>
            </a:r>
          </a:p>
          <a:p>
            <a:r>
              <a:rPr lang="ru-RU" dirty="0"/>
              <a:t>- создание системы взаимосвязи и сотрудничества с родителями воспитанников по формированию основ ЗОЖ</a:t>
            </a:r>
          </a:p>
          <a:p>
            <a:r>
              <a:rPr lang="ru-RU" dirty="0"/>
              <a:t>- повышение количества посещений родителями праздников, развлечений</a:t>
            </a:r>
          </a:p>
          <a:p>
            <a:r>
              <a:rPr lang="ru-RU" dirty="0"/>
              <a:t>     - формирование чувства ответственности за своё здоровье и здоровье членов семьи.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052736"/>
            <a:ext cx="5904656" cy="15121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4464496" cy="3255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54706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1484313"/>
            <a:ext cx="6552728" cy="43926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Здоровье</a:t>
            </a:r>
            <a:r>
              <a:rPr lang="ru-RU" sz="2800" dirty="0">
                <a:solidFill>
                  <a:srgbClr val="7030A0"/>
                </a:solidFill>
              </a:rPr>
              <a:t> — это не только отсутствие болезней, это состояние оптимальной работоспособности, творческой отдачи, эмоционального тонуса, того, что создает фундамент будущего благополучия личности.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						</a:t>
            </a:r>
            <a:endParaRPr lang="ru-RU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Компоненты </a:t>
            </a:r>
            <a:r>
              <a:rPr lang="ru-RU" sz="2800" b="1" dirty="0">
                <a:solidFill>
                  <a:srgbClr val="7030A0"/>
                </a:solidFill>
              </a:rPr>
              <a:t>ЗОЖ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Занятия </a:t>
            </a:r>
            <a:r>
              <a:rPr lang="ru-RU" sz="2800" dirty="0"/>
              <a:t>физкультурой, прогулки</a:t>
            </a:r>
          </a:p>
          <a:p>
            <a:r>
              <a:rPr lang="ru-RU" sz="2800" dirty="0" smtClean="0"/>
              <a:t>Рациональное </a:t>
            </a:r>
            <a:r>
              <a:rPr lang="ru-RU" sz="2800" dirty="0"/>
              <a:t>питание, соблюдение правил личной гигиены: закаливание, создание условий для полноценного сна</a:t>
            </a:r>
          </a:p>
          <a:p>
            <a:r>
              <a:rPr lang="ru-RU" sz="2800" dirty="0"/>
              <a:t>Д</a:t>
            </a:r>
            <a:r>
              <a:rPr lang="ru-RU" sz="2800" dirty="0" smtClean="0"/>
              <a:t>ружелюбное </a:t>
            </a:r>
            <a:r>
              <a:rPr lang="ru-RU" sz="2800" dirty="0"/>
              <a:t>отношение друг к другу, развитие умения слушать и говорить, умения отличать ложь от правды</a:t>
            </a:r>
          </a:p>
          <a:p>
            <a:r>
              <a:rPr lang="ru-RU" sz="2800" dirty="0" smtClean="0"/>
              <a:t>Бережное </a:t>
            </a:r>
            <a:r>
              <a:rPr lang="ru-RU" sz="2800" dirty="0"/>
              <a:t>отношение к окружающей среде, к природе</a:t>
            </a:r>
          </a:p>
          <a:p>
            <a:r>
              <a:rPr lang="ru-RU" sz="2800" dirty="0" smtClean="0"/>
              <a:t>Медицинское </a:t>
            </a:r>
            <a:r>
              <a:rPr lang="ru-RU" sz="2800" dirty="0"/>
              <a:t>воспитание, своевременное посещение врача, выполнение различных рекомендаций</a:t>
            </a:r>
          </a:p>
          <a:p>
            <a:r>
              <a:rPr lang="ru-RU" sz="2800" dirty="0" smtClean="0"/>
              <a:t>Формирование </a:t>
            </a:r>
            <a:r>
              <a:rPr lang="ru-RU" sz="2800" dirty="0"/>
              <a:t>понятия "не вреди себе сам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Актуальность работы с </a:t>
            </a:r>
            <a:r>
              <a:rPr lang="ru-RU" sz="2800" b="1" dirty="0" smtClean="0">
                <a:solidFill>
                  <a:srgbClr val="7030A0"/>
                </a:solidFill>
              </a:rPr>
              <a:t>родителями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Семье нужна поддержка и сопровождение в вопросах формирования основ ЗОЖ у детей дошкольного возраста.</a:t>
            </a:r>
          </a:p>
          <a:p>
            <a:r>
              <a:rPr lang="ru-RU" dirty="0"/>
              <a:t>Взаимодействие детского сада и семьи по формированию здорового образа жизни детей дошкольного возраста необходимо в нашем современном мире, а пассивность родителей в вопросах воспитания детей, нежелание присутствовать на совместных физкультурно-оздоровительных мероприятиях, только усиливает эту необходимость.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7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Цель работы с родителями: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Создание условий для сохранения и укрепления здоровья детей</a:t>
            </a:r>
          </a:p>
        </p:txBody>
      </p:sp>
    </p:spTree>
    <p:extLst>
      <p:ext uri="{BB962C8B-B14F-4D97-AF65-F5344CB8AC3E}">
        <p14:creationId xmlns:p14="http://schemas.microsoft.com/office/powerpoint/2010/main" val="1459541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Задачи: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Оказывать всестороннюю помощь семье в обеспечении здоровья детей и приобщению их к здоровому образу жизни;</a:t>
            </a:r>
          </a:p>
          <a:p>
            <a:r>
              <a:rPr lang="ru-RU" sz="2400" dirty="0"/>
              <a:t>Расширить и разнообразить взаимодействие ДОУ и родителей по формированию ЗОЖ.</a:t>
            </a:r>
          </a:p>
        </p:txBody>
      </p:sp>
    </p:spTree>
    <p:extLst>
      <p:ext uri="{BB962C8B-B14F-4D97-AF65-F5344CB8AC3E}">
        <p14:creationId xmlns:p14="http://schemas.microsoft.com/office/powerpoint/2010/main" val="805088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Формы </a:t>
            </a:r>
            <a:r>
              <a:rPr lang="ru-RU" sz="3600" b="1" dirty="0" smtClean="0">
                <a:solidFill>
                  <a:srgbClr val="7030A0"/>
                </a:solidFill>
              </a:rPr>
              <a:t>взаимодействия с родителями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1. Традиционные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2. Нетрадиционные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08072"/>
            <a:ext cx="3288804" cy="259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СЦ_Цифра\Desktop\DSC02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39858"/>
            <a:ext cx="26670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Традиционные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56792"/>
            <a:ext cx="6914729" cy="4484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800" dirty="0" smtClean="0"/>
              <a:t> </a:t>
            </a:r>
            <a:r>
              <a:rPr lang="ru-RU" sz="5600" b="1" dirty="0" smtClean="0"/>
              <a:t>коллективные</a:t>
            </a:r>
            <a:r>
              <a:rPr lang="ru-RU" sz="5600" b="1" dirty="0"/>
              <a:t>: </a:t>
            </a:r>
            <a:r>
              <a:rPr lang="ru-RU" sz="5600" dirty="0"/>
              <a:t>общее родительское собрание</a:t>
            </a:r>
          </a:p>
          <a:p>
            <a:pPr marL="0" indent="0">
              <a:buNone/>
            </a:pPr>
            <a:r>
              <a:rPr lang="ru-RU" sz="5600" dirty="0"/>
              <a:t> родительская конференция</a:t>
            </a:r>
          </a:p>
          <a:p>
            <a:pPr marL="0" indent="0">
              <a:buNone/>
            </a:pPr>
            <a:r>
              <a:rPr lang="ru-RU" sz="5600" dirty="0"/>
              <a:t> групповое родительское собрание</a:t>
            </a:r>
          </a:p>
          <a:p>
            <a:pPr marL="0" indent="0">
              <a:buNone/>
            </a:pPr>
            <a:r>
              <a:rPr lang="ru-RU" sz="5600" dirty="0"/>
              <a:t> день открытых  дверей</a:t>
            </a:r>
          </a:p>
          <a:p>
            <a:pPr marL="0" indent="0">
              <a:buNone/>
            </a:pPr>
            <a:r>
              <a:rPr lang="ru-RU" sz="5600" dirty="0"/>
              <a:t> открытые занятия  для родителей</a:t>
            </a:r>
          </a:p>
          <a:p>
            <a:pPr marL="0" indent="0">
              <a:buNone/>
            </a:pPr>
            <a:r>
              <a:rPr lang="ru-RU" sz="5600" dirty="0"/>
              <a:t> вечера вопросов и </a:t>
            </a:r>
            <a:r>
              <a:rPr lang="ru-RU" sz="5600" dirty="0" smtClean="0"/>
              <a:t>ответов</a:t>
            </a:r>
          </a:p>
          <a:p>
            <a:pPr marL="0" indent="0">
              <a:buNone/>
            </a:pPr>
            <a:r>
              <a:rPr lang="ru-RU" sz="5600" dirty="0" smtClean="0"/>
              <a:t>презентация дошкольного учреждения</a:t>
            </a:r>
          </a:p>
          <a:p>
            <a:r>
              <a:rPr lang="ru-RU" sz="5600" dirty="0" smtClean="0"/>
              <a:t> </a:t>
            </a:r>
            <a:r>
              <a:rPr lang="ru-RU" sz="5600" b="1" dirty="0" smtClean="0"/>
              <a:t>индивидуальные: </a:t>
            </a:r>
            <a:r>
              <a:rPr lang="ru-RU" sz="5600" dirty="0" smtClean="0"/>
              <a:t>посещение на дому</a:t>
            </a:r>
          </a:p>
          <a:p>
            <a:pPr marL="0" indent="0">
              <a:buNone/>
            </a:pPr>
            <a:r>
              <a:rPr lang="ru-RU" sz="5600" dirty="0" smtClean="0"/>
              <a:t> индивидуальные беседы и консультации</a:t>
            </a:r>
          </a:p>
          <a:p>
            <a:r>
              <a:rPr lang="ru-RU" sz="5600" dirty="0" smtClean="0"/>
              <a:t> </a:t>
            </a:r>
            <a:r>
              <a:rPr lang="ru-RU" sz="5600" b="1" dirty="0" smtClean="0"/>
              <a:t>наглядно </a:t>
            </a:r>
            <a:r>
              <a:rPr lang="ru-RU" sz="5600" b="1" dirty="0"/>
              <a:t>– </a:t>
            </a:r>
            <a:r>
              <a:rPr lang="ru-RU" sz="5600" b="1" dirty="0" smtClean="0"/>
              <a:t>информационные</a:t>
            </a:r>
            <a:r>
              <a:rPr lang="ru-RU" sz="5600" dirty="0" smtClean="0"/>
              <a:t>: видеофрагменты </a:t>
            </a:r>
            <a:r>
              <a:rPr lang="ru-RU" sz="5600" dirty="0"/>
              <a:t>различных видов деятельности</a:t>
            </a:r>
          </a:p>
          <a:p>
            <a:pPr marL="0" indent="0">
              <a:buNone/>
            </a:pPr>
            <a:r>
              <a:rPr lang="ru-RU" sz="5600" dirty="0"/>
              <a:t> фотографии</a:t>
            </a:r>
          </a:p>
          <a:p>
            <a:pPr marL="0" indent="0">
              <a:buNone/>
            </a:pPr>
            <a:r>
              <a:rPr lang="ru-RU" sz="5600" dirty="0"/>
              <a:t> выставки детских работ</a:t>
            </a:r>
          </a:p>
          <a:p>
            <a:pPr marL="0" indent="0">
              <a:buNone/>
            </a:pPr>
            <a:r>
              <a:rPr lang="ru-RU" sz="5600" dirty="0"/>
              <a:t> стенды</a:t>
            </a:r>
          </a:p>
          <a:p>
            <a:pPr marL="0" indent="0">
              <a:buNone/>
            </a:pPr>
            <a:r>
              <a:rPr lang="ru-RU" sz="5600" dirty="0"/>
              <a:t>папки – передвижки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81128"/>
            <a:ext cx="1619672" cy="2100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92696"/>
            <a:ext cx="2339752" cy="3223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Ц_Цифра\Desktop\20180131_153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0530"/>
            <a:ext cx="3456384" cy="2514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СЦ_Цифра\Desktop\Галкина\IMG_16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8493"/>
            <a:ext cx="3168352" cy="2514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96952"/>
            <a:ext cx="3111500" cy="3717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744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</TotalTime>
  <Words>484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«Взаимодействие детского сада и семьи по формированию здорового образа жизни детей младшего дошкольного возраста» </vt:lpstr>
      <vt:lpstr>Презентация PowerPoint</vt:lpstr>
      <vt:lpstr>Компоненты ЗОЖ</vt:lpstr>
      <vt:lpstr>Актуальность работы с родителями </vt:lpstr>
      <vt:lpstr>Цель работы с родителями: </vt:lpstr>
      <vt:lpstr>Задачи: </vt:lpstr>
      <vt:lpstr>Формы взаимодействия с родителями </vt:lpstr>
      <vt:lpstr>Традиционные</vt:lpstr>
      <vt:lpstr>Презентация PowerPoint</vt:lpstr>
      <vt:lpstr>Нетрадиционные</vt:lpstr>
      <vt:lpstr>Наглядно - информационные</vt:lpstr>
      <vt:lpstr>Познавательные</vt:lpstr>
      <vt:lpstr>Досуговые</vt:lpstr>
      <vt:lpstr>Информационно - аналитические</vt:lpstr>
      <vt:lpstr>Письменные</vt:lpstr>
      <vt:lpstr>Принципы взаимодействия с родителями</vt:lpstr>
      <vt:lpstr>Предполагаемый результат: 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с родителями в доу</dc:title>
  <dc:creator>Дом</dc:creator>
  <cp:lastModifiedBy>СЦ_Цифра</cp:lastModifiedBy>
  <cp:revision>34</cp:revision>
  <dcterms:created xsi:type="dcterms:W3CDTF">2013-03-06T04:41:37Z</dcterms:created>
  <dcterms:modified xsi:type="dcterms:W3CDTF">2018-04-25T20:07:26Z</dcterms:modified>
</cp:coreProperties>
</file>